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08" r:id="rId3"/>
    <p:sldMasterId id="2147483720" r:id="rId4"/>
    <p:sldMasterId id="2147483756" r:id="rId5"/>
    <p:sldMasterId id="2147483768" r:id="rId6"/>
    <p:sldMasterId id="2147483780" r:id="rId7"/>
    <p:sldMasterId id="2147483804" r:id="rId8"/>
  </p:sldMasterIdLst>
  <p:notesMasterIdLst>
    <p:notesMasterId r:id="rId88"/>
  </p:notesMasterIdLst>
  <p:sldIdLst>
    <p:sldId id="257" r:id="rId9"/>
    <p:sldId id="305" r:id="rId10"/>
    <p:sldId id="370" r:id="rId11"/>
    <p:sldId id="365" r:id="rId12"/>
    <p:sldId id="401" r:id="rId13"/>
    <p:sldId id="306" r:id="rId14"/>
    <p:sldId id="307" r:id="rId15"/>
    <p:sldId id="308" r:id="rId16"/>
    <p:sldId id="310" r:id="rId17"/>
    <p:sldId id="395" r:id="rId18"/>
    <p:sldId id="376" r:id="rId19"/>
    <p:sldId id="402" r:id="rId20"/>
    <p:sldId id="312" r:id="rId21"/>
    <p:sldId id="311" r:id="rId22"/>
    <p:sldId id="400" r:id="rId23"/>
    <p:sldId id="313" r:id="rId24"/>
    <p:sldId id="314" r:id="rId25"/>
    <p:sldId id="315" r:id="rId26"/>
    <p:sldId id="316" r:id="rId27"/>
    <p:sldId id="317" r:id="rId28"/>
    <p:sldId id="403" r:id="rId29"/>
    <p:sldId id="404" r:id="rId30"/>
    <p:sldId id="405" r:id="rId31"/>
    <p:sldId id="406" r:id="rId32"/>
    <p:sldId id="407"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420" r:id="rId46"/>
    <p:sldId id="421" r:id="rId47"/>
    <p:sldId id="318" r:id="rId48"/>
    <p:sldId id="319" r:id="rId49"/>
    <p:sldId id="320" r:id="rId50"/>
    <p:sldId id="340" r:id="rId51"/>
    <p:sldId id="341" r:id="rId52"/>
    <p:sldId id="342" r:id="rId53"/>
    <p:sldId id="343" r:id="rId54"/>
    <p:sldId id="344" r:id="rId55"/>
    <p:sldId id="347" r:id="rId56"/>
    <p:sldId id="348" r:id="rId57"/>
    <p:sldId id="422" r:id="rId58"/>
    <p:sldId id="380" r:id="rId59"/>
    <p:sldId id="381" r:id="rId60"/>
    <p:sldId id="389" r:id="rId61"/>
    <p:sldId id="378" r:id="rId62"/>
    <p:sldId id="423" r:id="rId63"/>
    <p:sldId id="350" r:id="rId64"/>
    <p:sldId id="429" r:id="rId65"/>
    <p:sldId id="352" r:id="rId66"/>
    <p:sldId id="428" r:id="rId67"/>
    <p:sldId id="369" r:id="rId68"/>
    <p:sldId id="367" r:id="rId69"/>
    <p:sldId id="368" r:id="rId70"/>
    <p:sldId id="391" r:id="rId71"/>
    <p:sldId id="357" r:id="rId72"/>
    <p:sldId id="358" r:id="rId73"/>
    <p:sldId id="359" r:id="rId74"/>
    <p:sldId id="360" r:id="rId75"/>
    <p:sldId id="371" r:id="rId76"/>
    <p:sldId id="424" r:id="rId77"/>
    <p:sldId id="361" r:id="rId78"/>
    <p:sldId id="396" r:id="rId79"/>
    <p:sldId id="397" r:id="rId80"/>
    <p:sldId id="398" r:id="rId81"/>
    <p:sldId id="399" r:id="rId82"/>
    <p:sldId id="425" r:id="rId83"/>
    <p:sldId id="426" r:id="rId84"/>
    <p:sldId id="363" r:id="rId85"/>
    <p:sldId id="387" r:id="rId86"/>
    <p:sldId id="427" r:id="rId87"/>
  </p:sldIdLst>
  <p:sldSz cx="12195175" cy="6859588"/>
  <p:notesSz cx="9144000" cy="6858000"/>
  <p:defaultTextStyle>
    <a:defPPr>
      <a:defRPr lang="zh-CN"/>
    </a:defPPr>
    <a:lvl1pPr algn="l" defTabSz="1219200" rtl="0" fontAlgn="base">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FF00"/>
    <a:srgbClr val="BE020F"/>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96" autoAdjust="0"/>
    <p:restoredTop sz="94660"/>
  </p:normalViewPr>
  <p:slideViewPr>
    <p:cSldViewPr>
      <p:cViewPr>
        <p:scale>
          <a:sx n="60" d="100"/>
          <a:sy n="60" d="100"/>
        </p:scale>
        <p:origin x="-1152" y="-204"/>
      </p:cViewPr>
      <p:guideLst>
        <p:guide orient="horz" pos="2161"/>
        <p:guide pos="3841"/>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defTabSz="1219281"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5180013" y="0"/>
            <a:ext cx="3962400" cy="342900"/>
          </a:xfrm>
          <a:prstGeom prst="rect">
            <a:avLst/>
          </a:prstGeom>
        </p:spPr>
        <p:txBody>
          <a:bodyPr vert="horz" lIns="91440" tIns="45720" rIns="91440" bIns="45720" rtlCol="0"/>
          <a:lstStyle>
            <a:lvl1pPr algn="r" defTabSz="1219281" fontAlgn="auto">
              <a:spcBef>
                <a:spcPts val="0"/>
              </a:spcBef>
              <a:spcAft>
                <a:spcPts val="0"/>
              </a:spcAft>
              <a:defRPr sz="1200">
                <a:latin typeface="+mn-lt"/>
                <a:ea typeface="+mn-ea"/>
              </a:defRPr>
            </a:lvl1pPr>
          </a:lstStyle>
          <a:p>
            <a:pPr>
              <a:defRPr/>
            </a:pPr>
            <a:fld id="{9BA99D0A-DF3F-4273-A965-4231C314A5AA}" type="datetimeFigureOut">
              <a:rPr lang="zh-CN" altLang="en-US"/>
              <a:pPr>
                <a:defRPr/>
              </a:pPr>
              <a:t>2017/12/22</a:t>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defTabSz="1219281"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defTabSz="1219281" fontAlgn="auto">
              <a:spcBef>
                <a:spcPts val="0"/>
              </a:spcBef>
              <a:spcAft>
                <a:spcPts val="0"/>
              </a:spcAft>
              <a:defRPr sz="1200">
                <a:latin typeface="+mn-lt"/>
                <a:ea typeface="+mn-ea"/>
              </a:defRPr>
            </a:lvl1pPr>
          </a:lstStyle>
          <a:p>
            <a:pPr>
              <a:defRPr/>
            </a:pPr>
            <a:fld id="{732D56E4-CDF5-4A3F-8FEC-361B79AA84F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defTabSz="1219200" rtl="0" eaLnBrk="0" fontAlgn="base" hangingPunct="0">
      <a:spcBef>
        <a:spcPct val="30000"/>
      </a:spcBef>
      <a:spcAft>
        <a:spcPct val="0"/>
      </a:spcAft>
      <a:defRPr sz="1600" kern="1200">
        <a:solidFill>
          <a:schemeClr val="tx1"/>
        </a:solidFill>
        <a:latin typeface="+mn-lt"/>
        <a:ea typeface="+mn-ea"/>
        <a:cs typeface="+mn-cs"/>
      </a:defRPr>
    </a:lvl1pPr>
    <a:lvl2pPr marL="609600" algn="l" defTabSz="1219200" rtl="0" eaLnBrk="0" fontAlgn="base" hangingPunct="0">
      <a:spcBef>
        <a:spcPct val="30000"/>
      </a:spcBef>
      <a:spcAft>
        <a:spcPct val="0"/>
      </a:spcAft>
      <a:defRPr sz="1600" kern="1200">
        <a:solidFill>
          <a:schemeClr val="tx1"/>
        </a:solidFill>
        <a:latin typeface="+mn-lt"/>
        <a:ea typeface="+mn-ea"/>
        <a:cs typeface="+mn-cs"/>
      </a:defRPr>
    </a:lvl2pPr>
    <a:lvl3pPr marL="1219200" algn="l" defTabSz="1219200" rtl="0" eaLnBrk="0" fontAlgn="base" hangingPunct="0">
      <a:spcBef>
        <a:spcPct val="30000"/>
      </a:spcBef>
      <a:spcAft>
        <a:spcPct val="0"/>
      </a:spcAft>
      <a:defRPr sz="1600" kern="1200">
        <a:solidFill>
          <a:schemeClr val="tx1"/>
        </a:solidFill>
        <a:latin typeface="+mn-lt"/>
        <a:ea typeface="+mn-ea"/>
        <a:cs typeface="+mn-cs"/>
      </a:defRPr>
    </a:lvl3pPr>
    <a:lvl4pPr marL="1828800" algn="l" defTabSz="1219200" rtl="0" eaLnBrk="0" fontAlgn="base" hangingPunct="0">
      <a:spcBef>
        <a:spcPct val="30000"/>
      </a:spcBef>
      <a:spcAft>
        <a:spcPct val="0"/>
      </a:spcAft>
      <a:defRPr sz="1600" kern="1200">
        <a:solidFill>
          <a:schemeClr val="tx1"/>
        </a:solidFill>
        <a:latin typeface="+mn-lt"/>
        <a:ea typeface="+mn-ea"/>
        <a:cs typeface="+mn-cs"/>
      </a:defRPr>
    </a:lvl4pPr>
    <a:lvl5pPr marL="2438400" algn="l" defTabSz="1219200" rtl="0" eaLnBrk="0" fontAlgn="base" hangingPunct="0">
      <a:spcBef>
        <a:spcPct val="30000"/>
      </a:spcBef>
      <a:spcAft>
        <a:spcPct val="0"/>
      </a:spcAft>
      <a:defRPr sz="1600" kern="1200">
        <a:solidFill>
          <a:schemeClr val="tx1"/>
        </a:solidFill>
        <a:latin typeface="+mn-lt"/>
        <a:ea typeface="+mn-ea"/>
        <a:cs typeface="+mn-cs"/>
      </a:defRPr>
    </a:lvl5pPr>
    <a:lvl6pPr marL="3048204" algn="l" defTabSz="1219281" rtl="0" eaLnBrk="1" latinLnBrk="0" hangingPunct="1">
      <a:defRPr sz="1600" kern="1200">
        <a:solidFill>
          <a:schemeClr val="tx1"/>
        </a:solidFill>
        <a:latin typeface="+mn-lt"/>
        <a:ea typeface="+mn-ea"/>
        <a:cs typeface="+mn-cs"/>
      </a:defRPr>
    </a:lvl6pPr>
    <a:lvl7pPr marL="3657843" algn="l" defTabSz="1219281" rtl="0" eaLnBrk="1" latinLnBrk="0" hangingPunct="1">
      <a:defRPr sz="1600" kern="1200">
        <a:solidFill>
          <a:schemeClr val="tx1"/>
        </a:solidFill>
        <a:latin typeface="+mn-lt"/>
        <a:ea typeface="+mn-ea"/>
        <a:cs typeface="+mn-cs"/>
      </a:defRPr>
    </a:lvl7pPr>
    <a:lvl8pPr marL="4267483" algn="l" defTabSz="1219281" rtl="0" eaLnBrk="1" latinLnBrk="0" hangingPunct="1">
      <a:defRPr sz="1600" kern="1200">
        <a:solidFill>
          <a:schemeClr val="tx1"/>
        </a:solidFill>
        <a:latin typeface="+mn-lt"/>
        <a:ea typeface="+mn-ea"/>
        <a:cs typeface="+mn-cs"/>
      </a:defRPr>
    </a:lvl8pPr>
    <a:lvl9pPr marL="4877125" algn="l" defTabSz="1219281"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Picture 3" descr="C:\Documents and Settings\hp1\桌面\未标题-2 拷贝.jpg"/>
          <p:cNvPicPr>
            <a:picLocks noChangeAspect="1" noChangeArrowheads="1"/>
          </p:cNvPicPr>
          <p:nvPr userDrawn="1"/>
        </p:nvPicPr>
        <p:blipFill>
          <a:blip r:embed="rId2" cstate="print"/>
          <a:srcRect/>
          <a:stretch>
            <a:fillRect/>
          </a:stretch>
        </p:blipFill>
        <p:spPr bwMode="auto">
          <a:xfrm>
            <a:off x="0" y="0"/>
            <a:ext cx="12195175" cy="6859588"/>
          </a:xfrm>
          <a:prstGeom prst="rect">
            <a:avLst/>
          </a:prstGeom>
          <a:noFill/>
          <a:ln w="9525">
            <a:noFill/>
            <a:miter lim="800000"/>
            <a:headEnd/>
            <a:tailEnd/>
          </a:ln>
        </p:spPr>
      </p:pic>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过渡页三">
    <p:spTree>
      <p:nvGrpSpPr>
        <p:cNvPr id="1" name=""/>
        <p:cNvGrpSpPr/>
        <p:nvPr/>
      </p:nvGrpSpPr>
      <p:grpSpPr>
        <a:xfrm>
          <a:off x="0" y="0"/>
          <a:ext cx="0" cy="0"/>
          <a:chOff x="0" y="0"/>
          <a:chExt cx="0" cy="0"/>
        </a:xfrm>
      </p:grpSpPr>
      <p:pic>
        <p:nvPicPr>
          <p:cNvPr id="2" name="Picture 2" descr="C:\Documents and Settings\hp1\桌面\未标题-1 拷贝.jpg"/>
          <p:cNvPicPr>
            <a:picLocks noChangeAspect="1" noChangeArrowheads="1"/>
          </p:cNvPicPr>
          <p:nvPr userDrawn="1"/>
        </p:nvPicPr>
        <p:blipFill>
          <a:blip r:embed="rId2" cstate="print"/>
          <a:srcRect/>
          <a:stretch>
            <a:fillRect/>
          </a:stretch>
        </p:blipFill>
        <p:spPr bwMode="auto">
          <a:xfrm>
            <a:off x="0" y="0"/>
            <a:ext cx="12195175" cy="6859588"/>
          </a:xfrm>
          <a:prstGeom prst="rect">
            <a:avLst/>
          </a:prstGeom>
          <a:noFill/>
          <a:ln w="9525">
            <a:noFill/>
            <a:miter lim="800000"/>
            <a:headEnd/>
            <a:tailEnd/>
          </a:ln>
        </p:spPr>
      </p:pic>
      <p:sp>
        <p:nvSpPr>
          <p:cNvPr id="3" name="TextBox 2"/>
          <p:cNvSpPr txBox="1"/>
          <p:nvPr userDrawn="1"/>
        </p:nvSpPr>
        <p:spPr>
          <a:xfrm>
            <a:off x="10310813" y="6303963"/>
            <a:ext cx="1054100" cy="446087"/>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2100" dirty="0">
                <a:solidFill>
                  <a:srgbClr val="76B531"/>
                </a:solidFill>
                <a:latin typeface="微软雅黑" pitchFamily="34" charset="-122"/>
                <a:ea typeface="微软雅黑" pitchFamily="34" charset="-122"/>
              </a:rPr>
              <a:t>过渡页</a:t>
            </a:r>
          </a:p>
        </p:txBody>
      </p:sp>
      <p:cxnSp>
        <p:nvCxnSpPr>
          <p:cNvPr id="4" name="直接连接符 3"/>
          <p:cNvCxnSpPr/>
          <p:nvPr userDrawn="1"/>
        </p:nvCxnSpPr>
        <p:spPr>
          <a:xfrm>
            <a:off x="9553575" y="6472238"/>
            <a:ext cx="647700"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 name="直接连接符 4"/>
          <p:cNvCxnSpPr/>
          <p:nvPr userDrawn="1"/>
        </p:nvCxnSpPr>
        <p:spPr>
          <a:xfrm>
            <a:off x="11218863" y="6472238"/>
            <a:ext cx="647700" cy="0"/>
          </a:xfrm>
          <a:prstGeom prst="line">
            <a:avLst/>
          </a:prstGeom>
          <a:ln/>
        </p:spPr>
        <p:style>
          <a:lnRef idx="1">
            <a:schemeClr val="accent3"/>
          </a:lnRef>
          <a:fillRef idx="0">
            <a:schemeClr val="accent3"/>
          </a:fillRef>
          <a:effectRef idx="0">
            <a:schemeClr val="accent3"/>
          </a:effectRef>
          <a:fontRef idx="minor">
            <a:schemeClr val="tx1"/>
          </a:fontRef>
        </p:style>
      </p:cxn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1" descr="D:\360Downloads\new\黑色条子.png"/>
          <p:cNvPicPr>
            <a:picLocks noChangeAspect="1" noChangeArrowheads="1"/>
          </p:cNvPicPr>
          <p:nvPr userDrawn="1"/>
        </p:nvPicPr>
        <p:blipFill>
          <a:blip r:embed="rId2" cstate="print"/>
          <a:srcRect/>
          <a:stretch>
            <a:fillRect/>
          </a:stretch>
        </p:blipFill>
        <p:spPr bwMode="auto">
          <a:xfrm>
            <a:off x="665163" y="260350"/>
            <a:ext cx="11530012" cy="874713"/>
          </a:xfrm>
          <a:prstGeom prst="rect">
            <a:avLst/>
          </a:prstGeom>
          <a:noFill/>
          <a:ln w="9525">
            <a:noFill/>
            <a:miter lim="800000"/>
            <a:headEnd/>
            <a:tailEnd/>
          </a:ln>
        </p:spPr>
      </p:pic>
      <p:cxnSp>
        <p:nvCxnSpPr>
          <p:cNvPr id="3" name="直接连接符 3"/>
          <p:cNvCxnSpPr/>
          <p:nvPr userDrawn="1"/>
        </p:nvCxnSpPr>
        <p:spPr>
          <a:xfrm>
            <a:off x="58816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4" name="直接连接符 4"/>
          <p:cNvCxnSpPr/>
          <p:nvPr userDrawn="1"/>
        </p:nvCxnSpPr>
        <p:spPr>
          <a:xfrm>
            <a:off x="84343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5"/>
          <p:cNvSpPr txBox="1"/>
          <p:nvPr userDrawn="1"/>
        </p:nvSpPr>
        <p:spPr>
          <a:xfrm>
            <a:off x="3808413" y="503238"/>
            <a:ext cx="2092325"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文化知识概述</a:t>
            </a:r>
          </a:p>
        </p:txBody>
      </p:sp>
      <p:sp>
        <p:nvSpPr>
          <p:cNvPr id="6" name="TextBox 6"/>
          <p:cNvSpPr txBox="1"/>
          <p:nvPr userDrawn="1"/>
        </p:nvSpPr>
        <p:spPr>
          <a:xfrm>
            <a:off x="10839078" y="6095503"/>
            <a:ext cx="1235174" cy="492451"/>
          </a:xfrm>
          <a:prstGeom prst="rect">
            <a:avLst/>
          </a:prstGeom>
          <a:noFill/>
          <a:effectLst>
            <a:reflection blurRad="6350" stA="50000" endA="300" endPos="38500" dist="50800" dir="5400000" sy="-100000" algn="bl" rotWithShape="0"/>
          </a:effectLst>
        </p:spPr>
        <p:txBody>
          <a:bodyPr lIns="121928" tIns="60964" rIns="121928" bIns="60964">
            <a:spAutoFit/>
          </a:bodyPr>
          <a:lstStyle/>
          <a:p>
            <a:pPr algn="ctr" defTabSz="1219281" fontAlgn="auto">
              <a:spcBef>
                <a:spcPts val="0"/>
              </a:spcBef>
              <a:spcAft>
                <a:spcPts val="0"/>
              </a:spcAft>
              <a:defRPr/>
            </a:pPr>
            <a:r>
              <a:rPr lang="en-US" altLang="zh-CN" dirty="0">
                <a:solidFill>
                  <a:srgbClr val="76B531"/>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dirty="0">
              <a:solidFill>
                <a:srgbClr val="76B531"/>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cxnSp>
        <p:nvCxnSpPr>
          <p:cNvPr id="7" name="直接连接符 7"/>
          <p:cNvCxnSpPr/>
          <p:nvPr userDrawn="1"/>
        </p:nvCxnSpPr>
        <p:spPr>
          <a:xfrm>
            <a:off x="0" y="6527800"/>
            <a:ext cx="107664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8"/>
          <p:cNvCxnSpPr/>
          <p:nvPr userDrawn="1"/>
        </p:nvCxnSpPr>
        <p:spPr>
          <a:xfrm flipV="1">
            <a:off x="10766425" y="609600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9"/>
          <p:cNvCxnSpPr/>
          <p:nvPr userDrawn="1"/>
        </p:nvCxnSpPr>
        <p:spPr>
          <a:xfrm flipV="1">
            <a:off x="10850563" y="623887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矩形 10"/>
          <p:cNvSpPr/>
          <p:nvPr userDrawn="1"/>
        </p:nvSpPr>
        <p:spPr>
          <a:xfrm>
            <a:off x="11033125" y="503238"/>
            <a:ext cx="1093788" cy="368300"/>
          </a:xfrm>
          <a:prstGeom prst="rect">
            <a:avLst/>
          </a:prstGeom>
        </p:spPr>
        <p:txBody>
          <a:bodyPr lIns="121928" tIns="60964" rIns="121928" bIns="60964"/>
          <a:lstStyle/>
          <a:p>
            <a:pPr algn="ctr" defTabSz="1219281" fontAlgn="auto">
              <a:spcBef>
                <a:spcPts val="0"/>
              </a:spcBef>
              <a:spcAft>
                <a:spcPts val="0"/>
              </a:spcAft>
              <a:defRPr/>
            </a:pPr>
            <a:r>
              <a:rPr lang="zh-CN" altLang="en-US" sz="2100" dirty="0">
                <a:solidFill>
                  <a:prstClr val="white">
                    <a:lumMod val="75000"/>
                  </a:prstClr>
                </a:solidFill>
                <a:latin typeface="微软雅黑" pitchFamily="34" charset="-122"/>
                <a:ea typeface="微软雅黑" pitchFamily="34" charset="-122"/>
              </a:rPr>
              <a:t>第 </a:t>
            </a:r>
            <a:fld id="{A1E443FC-D2E1-4152-AB29-2825213A4F7F}" type="slidenum">
              <a:rPr lang="zh-CN" altLang="en-US" sz="2100">
                <a:solidFill>
                  <a:prstClr val="white">
                    <a:lumMod val="75000"/>
                  </a:prstClr>
                </a:solidFill>
                <a:latin typeface="+mn-lt"/>
                <a:ea typeface="+mn-ea"/>
              </a:rPr>
              <a:pPr algn="ctr" defTabSz="1219281" fontAlgn="auto">
                <a:spcBef>
                  <a:spcPts val="0"/>
                </a:spcBef>
                <a:spcAft>
                  <a:spcPts val="0"/>
                </a:spcAft>
                <a:defRPr/>
              </a:pPr>
              <a:t>‹#›</a:t>
            </a:fld>
            <a:r>
              <a:rPr lang="zh-CN" altLang="en-US" sz="2100" dirty="0">
                <a:solidFill>
                  <a:prstClr val="white">
                    <a:lumMod val="75000"/>
                  </a:prstClr>
                </a:solidFill>
                <a:latin typeface="+mn-lt"/>
                <a:ea typeface="+mn-ea"/>
              </a:rPr>
              <a:t>  </a:t>
            </a:r>
            <a:r>
              <a:rPr lang="zh-CN" altLang="en-US" sz="2100" dirty="0">
                <a:solidFill>
                  <a:prstClr val="white">
                    <a:lumMod val="75000"/>
                  </a:prstClr>
                </a:solidFill>
                <a:latin typeface="微软雅黑" pitchFamily="34" charset="-122"/>
                <a:ea typeface="微软雅黑" pitchFamily="34" charset="-122"/>
              </a:rPr>
              <a:t>页</a:t>
            </a:r>
          </a:p>
        </p:txBody>
      </p:sp>
      <p:cxnSp>
        <p:nvCxnSpPr>
          <p:cNvPr id="11" name="直接连接符 11"/>
          <p:cNvCxnSpPr/>
          <p:nvPr userDrawn="1"/>
        </p:nvCxnSpPr>
        <p:spPr>
          <a:xfrm>
            <a:off x="109870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TextBox 12"/>
          <p:cNvSpPr txBox="1"/>
          <p:nvPr userDrawn="1"/>
        </p:nvSpPr>
        <p:spPr>
          <a:xfrm>
            <a:off x="6270625" y="503238"/>
            <a:ext cx="2093913"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企业文化概述</a:t>
            </a:r>
          </a:p>
        </p:txBody>
      </p:sp>
      <p:sp>
        <p:nvSpPr>
          <p:cNvPr id="13" name="TextBox 13"/>
          <p:cNvSpPr txBox="1"/>
          <p:nvPr userDrawn="1"/>
        </p:nvSpPr>
        <p:spPr>
          <a:xfrm>
            <a:off x="8734425" y="457200"/>
            <a:ext cx="2708275" cy="614363"/>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3200" b="1" dirty="0">
                <a:solidFill>
                  <a:prstClr val="white"/>
                </a:solidFill>
                <a:latin typeface="微软雅黑" pitchFamily="34" charset="-122"/>
                <a:ea typeface="微软雅黑" pitchFamily="34" charset="-122"/>
              </a:rPr>
              <a:t>企业文化体系</a:t>
            </a:r>
          </a:p>
        </p:txBody>
      </p:sp>
      <p:pic>
        <p:nvPicPr>
          <p:cNvPr id="14" name="Picture 2" descr="D:\360Downloads\new\绿条子.png"/>
          <p:cNvPicPr>
            <a:picLocks noChangeAspect="1" noChangeArrowheads="1"/>
          </p:cNvPicPr>
          <p:nvPr userDrawn="1"/>
        </p:nvPicPr>
        <p:blipFill>
          <a:blip r:embed="rId3" cstate="print"/>
          <a:srcRect/>
          <a:stretch>
            <a:fillRect/>
          </a:stretch>
        </p:blipFill>
        <p:spPr bwMode="auto">
          <a:xfrm>
            <a:off x="239713" y="333375"/>
            <a:ext cx="3148012" cy="792163"/>
          </a:xfrm>
          <a:prstGeom prst="rect">
            <a:avLst/>
          </a:prstGeom>
          <a:noFill/>
          <a:ln w="9525">
            <a:noFill/>
            <a:miter lim="800000"/>
            <a:headEnd/>
            <a:tailEnd/>
          </a:ln>
        </p:spPr>
      </p:pic>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备份页面">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pic>
        <p:nvPicPr>
          <p:cNvPr id="2" name="Picture 2" descr="C:\Documents and Settings\hp1\桌面\未标题-1 拷贝.jpg"/>
          <p:cNvPicPr>
            <a:picLocks noChangeAspect="1" noChangeArrowheads="1"/>
          </p:cNvPicPr>
          <p:nvPr userDrawn="1"/>
        </p:nvPicPr>
        <p:blipFill>
          <a:blip r:embed="rId2" cstate="print"/>
          <a:srcRect l="1103"/>
          <a:stretch>
            <a:fillRect/>
          </a:stretch>
        </p:blipFill>
        <p:spPr bwMode="auto">
          <a:xfrm>
            <a:off x="0" y="0"/>
            <a:ext cx="12195175" cy="6859588"/>
          </a:xfrm>
          <a:prstGeom prst="rect">
            <a:avLst/>
          </a:prstGeom>
          <a:noFill/>
          <a:ln w="9525">
            <a:noFill/>
            <a:miter lim="800000"/>
            <a:headEnd/>
            <a:tailEnd/>
          </a:ln>
        </p:spPr>
      </p:pic>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备份">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最后空白">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F3CDAA7-BA4E-47A0-8177-AEFB590859D1}"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34F9E66-A2D6-49B7-AF88-D9DA68669AF7}" type="slidenum">
              <a:rPr lang="zh-CN" altLang="en-US"/>
              <a:pPr>
                <a:defRPr/>
              </a:pPr>
              <a:t>‹#›</a:t>
            </a:fld>
            <a:endParaRPr lang="zh-CN" alt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Picture 3" descr="C:\Documents and Settings\hp1\桌面\未标题-2 拷贝.jpg"/>
          <p:cNvPicPr>
            <a:picLocks noChangeAspect="1" noChangeArrowheads="1"/>
          </p:cNvPicPr>
          <p:nvPr userDrawn="1"/>
        </p:nvPicPr>
        <p:blipFill>
          <a:blip r:embed="rId2" cstate="print"/>
          <a:srcRect/>
          <a:stretch>
            <a:fillRect/>
          </a:stretch>
        </p:blipFill>
        <p:spPr bwMode="auto">
          <a:xfrm>
            <a:off x="0" y="0"/>
            <a:ext cx="12195175" cy="6859588"/>
          </a:xfrm>
          <a:prstGeom prst="rect">
            <a:avLst/>
          </a:prstGeom>
          <a:noFill/>
          <a:ln w="9525">
            <a:noFill/>
            <a:miter lim="800000"/>
            <a:headEnd/>
            <a:tailEnd/>
          </a:ln>
        </p:spPr>
      </p:pic>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Picture 3" descr="C:\Documents and Settings\hp1\桌面\未标题-1 拷贝.jpg"/>
          <p:cNvPicPr>
            <a:picLocks noChangeAspect="1" noChangeArrowheads="1"/>
          </p:cNvPicPr>
          <p:nvPr userDrawn="1"/>
        </p:nvPicPr>
        <p:blipFill>
          <a:blip r:embed="rId2" cstate="print"/>
          <a:srcRect l="1103"/>
          <a:stretch>
            <a:fillRect/>
          </a:stretch>
        </p:blipFill>
        <p:spPr bwMode="auto">
          <a:xfrm>
            <a:off x="0" y="0"/>
            <a:ext cx="12195175" cy="6859588"/>
          </a:xfrm>
          <a:prstGeom prst="rect">
            <a:avLst/>
          </a:prstGeom>
          <a:noFill/>
          <a:ln w="9525">
            <a:noFill/>
            <a:miter lim="800000"/>
            <a:headEnd/>
            <a:tailEnd/>
          </a:ln>
        </p:spPr>
      </p:pic>
      <p:pic>
        <p:nvPicPr>
          <p:cNvPr id="3" name="Picture 4" descr="C:\Documents and Settings\hp1\桌面\金色拉链.png"/>
          <p:cNvPicPr>
            <a:picLocks noChangeAspect="1" noChangeArrowheads="1"/>
          </p:cNvPicPr>
          <p:nvPr userDrawn="1"/>
        </p:nvPicPr>
        <p:blipFill>
          <a:blip r:embed="rId3" cstate="print"/>
          <a:srcRect t="394" b="902"/>
          <a:stretch>
            <a:fillRect/>
          </a:stretch>
        </p:blipFill>
        <p:spPr bwMode="auto">
          <a:xfrm>
            <a:off x="1273175" y="0"/>
            <a:ext cx="533400" cy="6859588"/>
          </a:xfrm>
          <a:prstGeom prst="rect">
            <a:avLst/>
          </a:prstGeom>
          <a:noFill/>
          <a:ln w="9525">
            <a:noFill/>
            <a:miter lim="800000"/>
            <a:headEnd/>
            <a:tailEnd/>
          </a:ln>
        </p:spPr>
      </p:pic>
      <p:sp>
        <p:nvSpPr>
          <p:cNvPr id="4" name="TextBox 3"/>
          <p:cNvSpPr txBox="1"/>
          <p:nvPr userDrawn="1"/>
        </p:nvSpPr>
        <p:spPr>
          <a:xfrm>
            <a:off x="10310813" y="6303963"/>
            <a:ext cx="1054100" cy="446087"/>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2100" dirty="0">
                <a:solidFill>
                  <a:srgbClr val="EFEFEF"/>
                </a:solidFill>
                <a:latin typeface="微软雅黑" pitchFamily="34" charset="-122"/>
                <a:ea typeface="微软雅黑" pitchFamily="34" charset="-122"/>
              </a:rPr>
              <a:t>目录页</a:t>
            </a:r>
          </a:p>
        </p:txBody>
      </p:sp>
      <p:cxnSp>
        <p:nvCxnSpPr>
          <p:cNvPr id="5" name="直接连接符 5"/>
          <p:cNvCxnSpPr/>
          <p:nvPr userDrawn="1"/>
        </p:nvCxnSpPr>
        <p:spPr>
          <a:xfrm>
            <a:off x="9553575" y="6472238"/>
            <a:ext cx="6477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6"/>
          <p:cNvCxnSpPr/>
          <p:nvPr userDrawn="1"/>
        </p:nvCxnSpPr>
        <p:spPr>
          <a:xfrm>
            <a:off x="11218863" y="6472238"/>
            <a:ext cx="6477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Picture 3" descr="C:\Documents and Settings\hp1\桌面\未标题-1 拷贝.jpg"/>
          <p:cNvPicPr>
            <a:picLocks noChangeAspect="1" noChangeArrowheads="1"/>
          </p:cNvPicPr>
          <p:nvPr userDrawn="1"/>
        </p:nvPicPr>
        <p:blipFill>
          <a:blip r:embed="rId2" cstate="print"/>
          <a:srcRect l="1103"/>
          <a:stretch>
            <a:fillRect/>
          </a:stretch>
        </p:blipFill>
        <p:spPr bwMode="auto">
          <a:xfrm>
            <a:off x="0" y="0"/>
            <a:ext cx="12195175" cy="6859588"/>
          </a:xfrm>
          <a:prstGeom prst="rect">
            <a:avLst/>
          </a:prstGeom>
          <a:noFill/>
          <a:ln w="9525">
            <a:noFill/>
            <a:miter lim="800000"/>
            <a:headEnd/>
            <a:tailEnd/>
          </a:ln>
        </p:spPr>
      </p:pic>
      <p:pic>
        <p:nvPicPr>
          <p:cNvPr id="3" name="Picture 4" descr="C:\Documents and Settings\hp1\桌面\金色拉链.png"/>
          <p:cNvPicPr>
            <a:picLocks noChangeAspect="1" noChangeArrowheads="1"/>
          </p:cNvPicPr>
          <p:nvPr userDrawn="1"/>
        </p:nvPicPr>
        <p:blipFill>
          <a:blip r:embed="rId3" cstate="print"/>
          <a:srcRect t="394" b="902"/>
          <a:stretch>
            <a:fillRect/>
          </a:stretch>
        </p:blipFill>
        <p:spPr bwMode="auto">
          <a:xfrm>
            <a:off x="1273175" y="0"/>
            <a:ext cx="533400" cy="6859588"/>
          </a:xfrm>
          <a:prstGeom prst="rect">
            <a:avLst/>
          </a:prstGeom>
          <a:noFill/>
          <a:ln w="9525">
            <a:noFill/>
            <a:miter lim="800000"/>
            <a:headEnd/>
            <a:tailEnd/>
          </a:ln>
        </p:spPr>
      </p:pic>
      <p:sp>
        <p:nvSpPr>
          <p:cNvPr id="4" name="TextBox 3"/>
          <p:cNvSpPr txBox="1"/>
          <p:nvPr userDrawn="1"/>
        </p:nvSpPr>
        <p:spPr>
          <a:xfrm>
            <a:off x="10310813" y="6303963"/>
            <a:ext cx="1054100" cy="446087"/>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2100" dirty="0">
                <a:solidFill>
                  <a:srgbClr val="EFEFEF"/>
                </a:solidFill>
                <a:latin typeface="微软雅黑" pitchFamily="34" charset="-122"/>
                <a:ea typeface="微软雅黑" pitchFamily="34" charset="-122"/>
              </a:rPr>
              <a:t>目录页</a:t>
            </a:r>
          </a:p>
        </p:txBody>
      </p:sp>
      <p:cxnSp>
        <p:nvCxnSpPr>
          <p:cNvPr id="5" name="直接连接符 5"/>
          <p:cNvCxnSpPr/>
          <p:nvPr userDrawn="1"/>
        </p:nvCxnSpPr>
        <p:spPr>
          <a:xfrm>
            <a:off x="9553575" y="6472238"/>
            <a:ext cx="6477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6"/>
          <p:cNvCxnSpPr/>
          <p:nvPr userDrawn="1"/>
        </p:nvCxnSpPr>
        <p:spPr>
          <a:xfrm>
            <a:off x="11218863" y="6472238"/>
            <a:ext cx="6477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第一章">
    <p:spTree>
      <p:nvGrpSpPr>
        <p:cNvPr id="1" name=""/>
        <p:cNvGrpSpPr/>
        <p:nvPr/>
      </p:nvGrpSpPr>
      <p:grpSpPr>
        <a:xfrm>
          <a:off x="0" y="0"/>
          <a:ext cx="0" cy="0"/>
          <a:chOff x="0" y="0"/>
          <a:chExt cx="0" cy="0"/>
        </a:xfrm>
      </p:grpSpPr>
      <p:pic>
        <p:nvPicPr>
          <p:cNvPr id="2" name="Picture 11" descr="D:\360Downloads\new\黑色条子.png"/>
          <p:cNvPicPr>
            <a:picLocks noChangeAspect="1" noChangeArrowheads="1"/>
          </p:cNvPicPr>
          <p:nvPr userDrawn="1"/>
        </p:nvPicPr>
        <p:blipFill>
          <a:blip r:embed="rId2" cstate="print"/>
          <a:srcRect/>
          <a:stretch>
            <a:fillRect/>
          </a:stretch>
        </p:blipFill>
        <p:spPr bwMode="auto">
          <a:xfrm>
            <a:off x="665163" y="260350"/>
            <a:ext cx="11530012" cy="874713"/>
          </a:xfrm>
          <a:prstGeom prst="rect">
            <a:avLst/>
          </a:prstGeom>
          <a:noFill/>
          <a:ln w="9525">
            <a:noFill/>
            <a:miter lim="800000"/>
            <a:headEnd/>
            <a:tailEnd/>
          </a:ln>
        </p:spPr>
      </p:pic>
      <p:pic>
        <p:nvPicPr>
          <p:cNvPr id="3" name="Picture 10" descr="D:\360Downloads\new\红条子.png"/>
          <p:cNvPicPr>
            <a:picLocks noChangeAspect="1" noChangeArrowheads="1"/>
          </p:cNvPicPr>
          <p:nvPr userDrawn="1"/>
        </p:nvPicPr>
        <p:blipFill>
          <a:blip r:embed="rId3" cstate="print"/>
          <a:srcRect/>
          <a:stretch>
            <a:fillRect/>
          </a:stretch>
        </p:blipFill>
        <p:spPr bwMode="auto">
          <a:xfrm>
            <a:off x="241300" y="333375"/>
            <a:ext cx="3148013" cy="792163"/>
          </a:xfrm>
          <a:prstGeom prst="rect">
            <a:avLst/>
          </a:prstGeom>
          <a:noFill/>
          <a:ln w="9525">
            <a:noFill/>
            <a:miter lim="800000"/>
            <a:headEnd/>
            <a:tailEnd/>
          </a:ln>
        </p:spPr>
      </p:pic>
      <p:cxnSp>
        <p:nvCxnSpPr>
          <p:cNvPr id="4" name="直接连接符 2"/>
          <p:cNvCxnSpPr/>
          <p:nvPr userDrawn="1"/>
        </p:nvCxnSpPr>
        <p:spPr>
          <a:xfrm>
            <a:off x="58816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21"/>
          <p:cNvCxnSpPr/>
          <p:nvPr userDrawn="1"/>
        </p:nvCxnSpPr>
        <p:spPr>
          <a:xfrm>
            <a:off x="84343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TextBox 3"/>
          <p:cNvSpPr txBox="1"/>
          <p:nvPr userDrawn="1"/>
        </p:nvSpPr>
        <p:spPr>
          <a:xfrm>
            <a:off x="3649663" y="447675"/>
            <a:ext cx="2708275" cy="614363"/>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3200" b="1" dirty="0">
                <a:solidFill>
                  <a:prstClr val="white"/>
                </a:solidFill>
                <a:latin typeface="微软雅黑" pitchFamily="34" charset="-122"/>
                <a:ea typeface="微软雅黑" pitchFamily="34" charset="-122"/>
              </a:rPr>
              <a:t>文化知识概述</a:t>
            </a:r>
          </a:p>
        </p:txBody>
      </p:sp>
      <p:sp>
        <p:nvSpPr>
          <p:cNvPr id="7" name="TextBox 23"/>
          <p:cNvSpPr txBox="1"/>
          <p:nvPr userDrawn="1"/>
        </p:nvSpPr>
        <p:spPr>
          <a:xfrm>
            <a:off x="10839078" y="6095503"/>
            <a:ext cx="1235174" cy="492451"/>
          </a:xfrm>
          <a:prstGeom prst="rect">
            <a:avLst/>
          </a:prstGeom>
          <a:noFill/>
          <a:effectLst>
            <a:reflection blurRad="6350" stA="50000" endA="300" endPos="38500" dist="50800" dir="5400000" sy="-100000" algn="bl" rotWithShape="0"/>
          </a:effectLst>
        </p:spPr>
        <p:txBody>
          <a:bodyPr lIns="121928" tIns="60964" rIns="121928" bIns="60964">
            <a:spAutoFit/>
          </a:bodyPr>
          <a:lstStyle/>
          <a:p>
            <a:pPr algn="ctr" defTabSz="1219281" fontAlgn="auto">
              <a:spcBef>
                <a:spcPts val="0"/>
              </a:spcBef>
              <a:spcAft>
                <a:spcPts val="0"/>
              </a:spcAft>
              <a:defRPr/>
            </a:pPr>
            <a:r>
              <a:rPr lang="en-US" altLang="zh-CN" dirty="0">
                <a:solidFill>
                  <a:srgbClr val="E60000"/>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dirty="0">
              <a:solidFill>
                <a:srgbClr val="E60000"/>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cxnSp>
        <p:nvCxnSpPr>
          <p:cNvPr id="8" name="直接连接符 24"/>
          <p:cNvCxnSpPr/>
          <p:nvPr userDrawn="1"/>
        </p:nvCxnSpPr>
        <p:spPr>
          <a:xfrm>
            <a:off x="0" y="6527800"/>
            <a:ext cx="107664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25"/>
          <p:cNvCxnSpPr/>
          <p:nvPr userDrawn="1"/>
        </p:nvCxnSpPr>
        <p:spPr>
          <a:xfrm flipV="1">
            <a:off x="10766425" y="609600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26"/>
          <p:cNvCxnSpPr/>
          <p:nvPr userDrawn="1"/>
        </p:nvCxnSpPr>
        <p:spPr>
          <a:xfrm flipV="1">
            <a:off x="10850563" y="623887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矩形 27"/>
          <p:cNvSpPr/>
          <p:nvPr userDrawn="1"/>
        </p:nvSpPr>
        <p:spPr>
          <a:xfrm>
            <a:off x="11033125" y="493713"/>
            <a:ext cx="1093788" cy="368300"/>
          </a:xfrm>
          <a:prstGeom prst="rect">
            <a:avLst/>
          </a:prstGeom>
        </p:spPr>
        <p:txBody>
          <a:bodyPr lIns="121928" tIns="60964" rIns="121928" bIns="60964"/>
          <a:lstStyle/>
          <a:p>
            <a:pPr algn="ctr" defTabSz="1219281" fontAlgn="auto">
              <a:spcBef>
                <a:spcPts val="0"/>
              </a:spcBef>
              <a:spcAft>
                <a:spcPts val="0"/>
              </a:spcAft>
              <a:defRPr/>
            </a:pPr>
            <a:r>
              <a:rPr lang="zh-CN" altLang="en-US" sz="2100" dirty="0">
                <a:solidFill>
                  <a:prstClr val="white">
                    <a:lumMod val="75000"/>
                  </a:prstClr>
                </a:solidFill>
                <a:latin typeface="微软雅黑" pitchFamily="34" charset="-122"/>
                <a:ea typeface="微软雅黑" pitchFamily="34" charset="-122"/>
              </a:rPr>
              <a:t>第 </a:t>
            </a:r>
            <a:fld id="{C84F00E4-56B8-4C69-92CE-5FB505B38367}" type="slidenum">
              <a:rPr lang="zh-CN" altLang="en-US" sz="2100">
                <a:solidFill>
                  <a:prstClr val="white">
                    <a:lumMod val="75000"/>
                  </a:prstClr>
                </a:solidFill>
                <a:latin typeface="+mn-lt"/>
                <a:ea typeface="+mn-ea"/>
              </a:rPr>
              <a:pPr algn="ctr" defTabSz="1219281" fontAlgn="auto">
                <a:spcBef>
                  <a:spcPts val="0"/>
                </a:spcBef>
                <a:spcAft>
                  <a:spcPts val="0"/>
                </a:spcAft>
                <a:defRPr/>
              </a:pPr>
              <a:t>‹#›</a:t>
            </a:fld>
            <a:r>
              <a:rPr lang="zh-CN" altLang="en-US" sz="2100" dirty="0">
                <a:solidFill>
                  <a:prstClr val="white">
                    <a:lumMod val="75000"/>
                  </a:prstClr>
                </a:solidFill>
                <a:latin typeface="+mn-lt"/>
                <a:ea typeface="+mn-ea"/>
              </a:rPr>
              <a:t>  </a:t>
            </a:r>
            <a:r>
              <a:rPr lang="zh-CN" altLang="en-US" sz="2100" dirty="0">
                <a:solidFill>
                  <a:prstClr val="white">
                    <a:lumMod val="75000"/>
                  </a:prstClr>
                </a:solidFill>
                <a:latin typeface="微软雅黑" pitchFamily="34" charset="-122"/>
                <a:ea typeface="微软雅黑" pitchFamily="34" charset="-122"/>
              </a:rPr>
              <a:t>页</a:t>
            </a:r>
          </a:p>
        </p:txBody>
      </p:sp>
      <p:cxnSp>
        <p:nvCxnSpPr>
          <p:cNvPr id="12" name="直接连接符 28"/>
          <p:cNvCxnSpPr/>
          <p:nvPr userDrawn="1"/>
        </p:nvCxnSpPr>
        <p:spPr>
          <a:xfrm>
            <a:off x="109870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29"/>
          <p:cNvSpPr txBox="1"/>
          <p:nvPr userDrawn="1"/>
        </p:nvSpPr>
        <p:spPr>
          <a:xfrm>
            <a:off x="6384925" y="493713"/>
            <a:ext cx="2093913"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企业文化概述</a:t>
            </a:r>
          </a:p>
        </p:txBody>
      </p:sp>
      <p:sp>
        <p:nvSpPr>
          <p:cNvPr id="14" name="TextBox 30"/>
          <p:cNvSpPr txBox="1"/>
          <p:nvPr userDrawn="1"/>
        </p:nvSpPr>
        <p:spPr>
          <a:xfrm>
            <a:off x="8920163" y="493713"/>
            <a:ext cx="2093912"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企业文化体系</a:t>
            </a: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2" descr="C:\Documents and Settings\hp1\桌面\未标题-1 拷贝.jpg"/>
          <p:cNvPicPr>
            <a:picLocks noChangeAspect="1" noChangeArrowheads="1"/>
          </p:cNvPicPr>
          <p:nvPr userDrawn="1"/>
        </p:nvPicPr>
        <p:blipFill>
          <a:blip r:embed="rId2" cstate="print"/>
          <a:srcRect l="1103"/>
          <a:stretch>
            <a:fillRect/>
          </a:stretch>
        </p:blipFill>
        <p:spPr bwMode="auto">
          <a:xfrm>
            <a:off x="0" y="0"/>
            <a:ext cx="12195175" cy="6859588"/>
          </a:xfrm>
          <a:prstGeom prst="rect">
            <a:avLst/>
          </a:prstGeom>
          <a:noFill/>
          <a:ln w="9525">
            <a:noFill/>
            <a:miter lim="800000"/>
            <a:headEnd/>
            <a:tailEnd/>
          </a:ln>
        </p:spPr>
      </p:pic>
      <p:sp>
        <p:nvSpPr>
          <p:cNvPr id="3" name="TextBox 3"/>
          <p:cNvSpPr txBox="1"/>
          <p:nvPr userDrawn="1"/>
        </p:nvSpPr>
        <p:spPr>
          <a:xfrm>
            <a:off x="10310813" y="6303963"/>
            <a:ext cx="1054100" cy="446087"/>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2100" dirty="0">
                <a:solidFill>
                  <a:srgbClr val="0070C0"/>
                </a:solidFill>
                <a:latin typeface="微软雅黑" pitchFamily="34" charset="-122"/>
                <a:ea typeface="微软雅黑" pitchFamily="34" charset="-122"/>
              </a:rPr>
              <a:t>过渡页</a:t>
            </a:r>
          </a:p>
        </p:txBody>
      </p:sp>
      <p:cxnSp>
        <p:nvCxnSpPr>
          <p:cNvPr id="4" name="直接连接符 4"/>
          <p:cNvCxnSpPr/>
          <p:nvPr userDrawn="1"/>
        </p:nvCxnSpPr>
        <p:spPr>
          <a:xfrm>
            <a:off x="9553575" y="6472238"/>
            <a:ext cx="6477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 name="直接连接符 5"/>
          <p:cNvCxnSpPr/>
          <p:nvPr userDrawn="1"/>
        </p:nvCxnSpPr>
        <p:spPr>
          <a:xfrm>
            <a:off x="11218863" y="6472238"/>
            <a:ext cx="647700" cy="0"/>
          </a:xfrm>
          <a:prstGeom prst="line">
            <a:avLst/>
          </a:prstGeom>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 name="Picture 11" descr="D:\360Downloads\new\黑色条子.png"/>
          <p:cNvPicPr>
            <a:picLocks noChangeAspect="1" noChangeArrowheads="1"/>
          </p:cNvPicPr>
          <p:nvPr userDrawn="1"/>
        </p:nvPicPr>
        <p:blipFill>
          <a:blip r:embed="rId2" cstate="print"/>
          <a:srcRect/>
          <a:stretch>
            <a:fillRect/>
          </a:stretch>
        </p:blipFill>
        <p:spPr bwMode="auto">
          <a:xfrm>
            <a:off x="665163" y="260350"/>
            <a:ext cx="11530012" cy="874713"/>
          </a:xfrm>
          <a:prstGeom prst="rect">
            <a:avLst/>
          </a:prstGeom>
          <a:noFill/>
          <a:ln w="9525">
            <a:noFill/>
            <a:miter lim="800000"/>
            <a:headEnd/>
            <a:tailEnd/>
          </a:ln>
        </p:spPr>
      </p:pic>
      <p:cxnSp>
        <p:nvCxnSpPr>
          <p:cNvPr id="3" name="直接连接符 3"/>
          <p:cNvCxnSpPr/>
          <p:nvPr userDrawn="1"/>
        </p:nvCxnSpPr>
        <p:spPr>
          <a:xfrm>
            <a:off x="58816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4" name="直接连接符 4"/>
          <p:cNvCxnSpPr/>
          <p:nvPr userDrawn="1"/>
        </p:nvCxnSpPr>
        <p:spPr>
          <a:xfrm>
            <a:off x="84343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5"/>
          <p:cNvSpPr txBox="1"/>
          <p:nvPr userDrawn="1"/>
        </p:nvSpPr>
        <p:spPr>
          <a:xfrm>
            <a:off x="3808413" y="492125"/>
            <a:ext cx="2092325"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文化知识概述</a:t>
            </a:r>
          </a:p>
        </p:txBody>
      </p:sp>
      <p:sp>
        <p:nvSpPr>
          <p:cNvPr id="6" name="TextBox 6"/>
          <p:cNvSpPr txBox="1"/>
          <p:nvPr userDrawn="1"/>
        </p:nvSpPr>
        <p:spPr>
          <a:xfrm>
            <a:off x="10839078" y="6095503"/>
            <a:ext cx="1235174" cy="492451"/>
          </a:xfrm>
          <a:prstGeom prst="rect">
            <a:avLst/>
          </a:prstGeom>
          <a:noFill/>
          <a:effectLst>
            <a:reflection blurRad="6350" stA="50000" endA="300" endPos="38500" dist="50800" dir="5400000" sy="-100000" algn="bl" rotWithShape="0"/>
          </a:effectLst>
        </p:spPr>
        <p:txBody>
          <a:bodyPr lIns="121928" tIns="60964" rIns="121928" bIns="60964">
            <a:spAutoFit/>
          </a:bodyPr>
          <a:lstStyle/>
          <a:p>
            <a:pPr algn="ctr" defTabSz="1219281" fontAlgn="auto">
              <a:spcBef>
                <a:spcPts val="0"/>
              </a:spcBef>
              <a:spcAft>
                <a:spcPts val="0"/>
              </a:spcAft>
              <a:defRPr/>
            </a:pPr>
            <a:r>
              <a:rPr lang="en-US" altLang="zh-CN" dirty="0">
                <a:solidFill>
                  <a:srgbClr val="0070C0"/>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dirty="0">
              <a:solidFill>
                <a:srgbClr val="0070C0"/>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cxnSp>
        <p:nvCxnSpPr>
          <p:cNvPr id="7" name="直接连接符 7"/>
          <p:cNvCxnSpPr/>
          <p:nvPr userDrawn="1"/>
        </p:nvCxnSpPr>
        <p:spPr>
          <a:xfrm>
            <a:off x="0" y="6527800"/>
            <a:ext cx="107664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8"/>
          <p:cNvCxnSpPr/>
          <p:nvPr userDrawn="1"/>
        </p:nvCxnSpPr>
        <p:spPr>
          <a:xfrm flipV="1">
            <a:off x="10766425" y="609600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9"/>
          <p:cNvCxnSpPr/>
          <p:nvPr userDrawn="1"/>
        </p:nvCxnSpPr>
        <p:spPr>
          <a:xfrm flipV="1">
            <a:off x="10850563" y="623887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矩形 10"/>
          <p:cNvSpPr/>
          <p:nvPr userDrawn="1"/>
        </p:nvSpPr>
        <p:spPr>
          <a:xfrm>
            <a:off x="11033125" y="492125"/>
            <a:ext cx="1093788" cy="369888"/>
          </a:xfrm>
          <a:prstGeom prst="rect">
            <a:avLst/>
          </a:prstGeom>
        </p:spPr>
        <p:txBody>
          <a:bodyPr lIns="121928" tIns="60964" rIns="121928" bIns="60964"/>
          <a:lstStyle/>
          <a:p>
            <a:pPr algn="ctr" defTabSz="1219281" fontAlgn="auto">
              <a:spcBef>
                <a:spcPts val="0"/>
              </a:spcBef>
              <a:spcAft>
                <a:spcPts val="0"/>
              </a:spcAft>
              <a:defRPr/>
            </a:pPr>
            <a:r>
              <a:rPr lang="zh-CN" altLang="en-US" sz="2100" dirty="0">
                <a:solidFill>
                  <a:prstClr val="white">
                    <a:lumMod val="75000"/>
                  </a:prstClr>
                </a:solidFill>
                <a:latin typeface="微软雅黑" pitchFamily="34" charset="-122"/>
                <a:ea typeface="微软雅黑" pitchFamily="34" charset="-122"/>
              </a:rPr>
              <a:t>第 </a:t>
            </a:r>
            <a:fld id="{4C11FC6B-E655-44A4-8EC1-991BBCE41624}" type="slidenum">
              <a:rPr lang="zh-CN" altLang="en-US" sz="2100">
                <a:solidFill>
                  <a:prstClr val="white">
                    <a:lumMod val="75000"/>
                  </a:prstClr>
                </a:solidFill>
                <a:latin typeface="+mn-lt"/>
                <a:ea typeface="+mn-ea"/>
              </a:rPr>
              <a:pPr algn="ctr" defTabSz="1219281" fontAlgn="auto">
                <a:spcBef>
                  <a:spcPts val="0"/>
                </a:spcBef>
                <a:spcAft>
                  <a:spcPts val="0"/>
                </a:spcAft>
                <a:defRPr/>
              </a:pPr>
              <a:t>‹#›</a:t>
            </a:fld>
            <a:r>
              <a:rPr lang="zh-CN" altLang="en-US" sz="2100" dirty="0">
                <a:solidFill>
                  <a:prstClr val="white">
                    <a:lumMod val="75000"/>
                  </a:prstClr>
                </a:solidFill>
                <a:latin typeface="+mn-lt"/>
                <a:ea typeface="+mn-ea"/>
              </a:rPr>
              <a:t>  </a:t>
            </a:r>
            <a:r>
              <a:rPr lang="zh-CN" altLang="en-US" sz="2100" dirty="0">
                <a:solidFill>
                  <a:prstClr val="white">
                    <a:lumMod val="75000"/>
                  </a:prstClr>
                </a:solidFill>
                <a:latin typeface="微软雅黑" pitchFamily="34" charset="-122"/>
                <a:ea typeface="微软雅黑" pitchFamily="34" charset="-122"/>
              </a:rPr>
              <a:t>页</a:t>
            </a:r>
          </a:p>
        </p:txBody>
      </p:sp>
      <p:cxnSp>
        <p:nvCxnSpPr>
          <p:cNvPr id="11" name="直接连接符 11"/>
          <p:cNvCxnSpPr/>
          <p:nvPr userDrawn="1"/>
        </p:nvCxnSpPr>
        <p:spPr>
          <a:xfrm>
            <a:off x="109870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TextBox 12"/>
          <p:cNvSpPr txBox="1"/>
          <p:nvPr userDrawn="1"/>
        </p:nvSpPr>
        <p:spPr>
          <a:xfrm>
            <a:off x="6148388" y="446088"/>
            <a:ext cx="2708275" cy="615950"/>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3200" b="1" dirty="0">
                <a:solidFill>
                  <a:prstClr val="white"/>
                </a:solidFill>
                <a:latin typeface="微软雅黑" pitchFamily="34" charset="-122"/>
                <a:ea typeface="微软雅黑" pitchFamily="34" charset="-122"/>
              </a:rPr>
              <a:t>企业文化概述</a:t>
            </a:r>
          </a:p>
        </p:txBody>
      </p:sp>
      <p:sp>
        <p:nvSpPr>
          <p:cNvPr id="13" name="TextBox 13"/>
          <p:cNvSpPr txBox="1"/>
          <p:nvPr userDrawn="1"/>
        </p:nvSpPr>
        <p:spPr>
          <a:xfrm>
            <a:off x="8951913" y="492125"/>
            <a:ext cx="2092325"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企业文化体系</a:t>
            </a:r>
          </a:p>
        </p:txBody>
      </p:sp>
      <p:pic>
        <p:nvPicPr>
          <p:cNvPr id="14" name="Picture 2" descr="D:\360Downloads\new\蓝条子.png"/>
          <p:cNvPicPr>
            <a:picLocks noChangeAspect="1" noChangeArrowheads="1"/>
          </p:cNvPicPr>
          <p:nvPr userDrawn="1"/>
        </p:nvPicPr>
        <p:blipFill>
          <a:blip r:embed="rId3" cstate="print"/>
          <a:srcRect/>
          <a:stretch>
            <a:fillRect/>
          </a:stretch>
        </p:blipFill>
        <p:spPr bwMode="auto">
          <a:xfrm>
            <a:off x="239713" y="333375"/>
            <a:ext cx="3148012" cy="788988"/>
          </a:xfrm>
          <a:prstGeom prst="rect">
            <a:avLst/>
          </a:prstGeom>
          <a:noFill/>
          <a:ln w="9525">
            <a:noFill/>
            <a:miter lim="800000"/>
            <a:headEnd/>
            <a:tailEnd/>
          </a:ln>
        </p:spPr>
      </p:pic>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3C4DEE3-7ECA-4898-9CBF-6C8CE550A7F9}" type="datetimeFigureOut">
              <a:rPr lang="zh-CN" altLang="en-US"/>
              <a:pPr>
                <a:defRPr/>
              </a:pPr>
              <a:t>2017/12/22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97CF9FD-4391-40E2-8AF6-E346B1C27890}" type="slidenum">
              <a:rPr lang="zh-CN" altLang="en-US"/>
              <a:pPr>
                <a:defRPr/>
              </a:pPr>
              <a:t>‹#›</a:t>
            </a:fld>
            <a:endParaRPr lang="zh-CN" altLang="en-US"/>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三">
    <p:spTree>
      <p:nvGrpSpPr>
        <p:cNvPr id="1" name=""/>
        <p:cNvGrpSpPr/>
        <p:nvPr/>
      </p:nvGrpSpPr>
      <p:grpSpPr>
        <a:xfrm>
          <a:off x="0" y="0"/>
          <a:ext cx="0" cy="0"/>
          <a:chOff x="0" y="0"/>
          <a:chExt cx="0" cy="0"/>
        </a:xfrm>
      </p:grpSpPr>
      <p:pic>
        <p:nvPicPr>
          <p:cNvPr id="2" name="Picture 2" descr="C:\Documents and Settings\hp1\桌面\未标题-1 拷贝.jpg"/>
          <p:cNvPicPr>
            <a:picLocks noChangeAspect="1" noChangeArrowheads="1"/>
          </p:cNvPicPr>
          <p:nvPr userDrawn="1"/>
        </p:nvPicPr>
        <p:blipFill>
          <a:blip r:embed="rId2" cstate="print"/>
          <a:srcRect/>
          <a:stretch>
            <a:fillRect/>
          </a:stretch>
        </p:blipFill>
        <p:spPr bwMode="auto">
          <a:xfrm>
            <a:off x="0" y="0"/>
            <a:ext cx="12195175" cy="6859588"/>
          </a:xfrm>
          <a:prstGeom prst="rect">
            <a:avLst/>
          </a:prstGeom>
          <a:noFill/>
          <a:ln w="9525">
            <a:noFill/>
            <a:miter lim="800000"/>
            <a:headEnd/>
            <a:tailEnd/>
          </a:ln>
        </p:spPr>
      </p:pic>
      <p:sp>
        <p:nvSpPr>
          <p:cNvPr id="3" name="TextBox 2"/>
          <p:cNvSpPr txBox="1"/>
          <p:nvPr userDrawn="1"/>
        </p:nvSpPr>
        <p:spPr>
          <a:xfrm>
            <a:off x="10310813" y="6303963"/>
            <a:ext cx="1054100" cy="446087"/>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2100" dirty="0">
                <a:solidFill>
                  <a:srgbClr val="76B531"/>
                </a:solidFill>
                <a:latin typeface="微软雅黑" pitchFamily="34" charset="-122"/>
                <a:ea typeface="微软雅黑" pitchFamily="34" charset="-122"/>
              </a:rPr>
              <a:t>过渡页</a:t>
            </a:r>
          </a:p>
        </p:txBody>
      </p:sp>
      <p:cxnSp>
        <p:nvCxnSpPr>
          <p:cNvPr id="4" name="直接连接符 3"/>
          <p:cNvCxnSpPr/>
          <p:nvPr userDrawn="1"/>
        </p:nvCxnSpPr>
        <p:spPr>
          <a:xfrm>
            <a:off x="9553575" y="6472238"/>
            <a:ext cx="647700"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 name="直接连接符 4"/>
          <p:cNvCxnSpPr/>
          <p:nvPr userDrawn="1"/>
        </p:nvCxnSpPr>
        <p:spPr>
          <a:xfrm>
            <a:off x="11218863" y="6472238"/>
            <a:ext cx="647700" cy="0"/>
          </a:xfrm>
          <a:prstGeom prst="line">
            <a:avLst/>
          </a:prstGeom>
          <a:ln/>
        </p:spPr>
        <p:style>
          <a:lnRef idx="1">
            <a:schemeClr val="accent3"/>
          </a:lnRef>
          <a:fillRef idx="0">
            <a:schemeClr val="accent3"/>
          </a:fillRef>
          <a:effectRef idx="0">
            <a:schemeClr val="accent3"/>
          </a:effectRef>
          <a:fontRef idx="minor">
            <a:schemeClr val="tx1"/>
          </a:fontRef>
        </p:style>
      </p:cxn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1" descr="D:\360Downloads\new\黑色条子.png"/>
          <p:cNvPicPr>
            <a:picLocks noChangeAspect="1" noChangeArrowheads="1"/>
          </p:cNvPicPr>
          <p:nvPr userDrawn="1"/>
        </p:nvPicPr>
        <p:blipFill>
          <a:blip r:embed="rId2" cstate="print"/>
          <a:srcRect/>
          <a:stretch>
            <a:fillRect/>
          </a:stretch>
        </p:blipFill>
        <p:spPr bwMode="auto">
          <a:xfrm>
            <a:off x="665163" y="260350"/>
            <a:ext cx="11530012" cy="874713"/>
          </a:xfrm>
          <a:prstGeom prst="rect">
            <a:avLst/>
          </a:prstGeom>
          <a:noFill/>
          <a:ln w="9525">
            <a:noFill/>
            <a:miter lim="800000"/>
            <a:headEnd/>
            <a:tailEnd/>
          </a:ln>
        </p:spPr>
      </p:pic>
      <p:cxnSp>
        <p:nvCxnSpPr>
          <p:cNvPr id="3" name="直接连接符 3"/>
          <p:cNvCxnSpPr/>
          <p:nvPr userDrawn="1"/>
        </p:nvCxnSpPr>
        <p:spPr>
          <a:xfrm>
            <a:off x="58816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4" name="直接连接符 4"/>
          <p:cNvCxnSpPr/>
          <p:nvPr userDrawn="1"/>
        </p:nvCxnSpPr>
        <p:spPr>
          <a:xfrm>
            <a:off x="84343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5"/>
          <p:cNvSpPr txBox="1"/>
          <p:nvPr userDrawn="1"/>
        </p:nvSpPr>
        <p:spPr>
          <a:xfrm>
            <a:off x="3808413" y="503238"/>
            <a:ext cx="2092325"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文化知识概述</a:t>
            </a:r>
          </a:p>
        </p:txBody>
      </p:sp>
      <p:sp>
        <p:nvSpPr>
          <p:cNvPr id="6" name="TextBox 6"/>
          <p:cNvSpPr txBox="1"/>
          <p:nvPr userDrawn="1"/>
        </p:nvSpPr>
        <p:spPr>
          <a:xfrm>
            <a:off x="10839078" y="6095503"/>
            <a:ext cx="1235174" cy="492451"/>
          </a:xfrm>
          <a:prstGeom prst="rect">
            <a:avLst/>
          </a:prstGeom>
          <a:noFill/>
          <a:effectLst>
            <a:reflection blurRad="6350" stA="50000" endA="300" endPos="38500" dist="50800" dir="5400000" sy="-100000" algn="bl" rotWithShape="0"/>
          </a:effectLst>
        </p:spPr>
        <p:txBody>
          <a:bodyPr lIns="121928" tIns="60964" rIns="121928" bIns="60964">
            <a:spAutoFit/>
          </a:bodyPr>
          <a:lstStyle/>
          <a:p>
            <a:pPr algn="ctr" defTabSz="1219281" fontAlgn="auto">
              <a:spcBef>
                <a:spcPts val="0"/>
              </a:spcBef>
              <a:spcAft>
                <a:spcPts val="0"/>
              </a:spcAft>
              <a:defRPr/>
            </a:pPr>
            <a:r>
              <a:rPr lang="en-US" altLang="zh-CN" dirty="0">
                <a:solidFill>
                  <a:srgbClr val="76B531"/>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dirty="0">
              <a:solidFill>
                <a:srgbClr val="76B531"/>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cxnSp>
        <p:nvCxnSpPr>
          <p:cNvPr id="7" name="直接连接符 7"/>
          <p:cNvCxnSpPr/>
          <p:nvPr userDrawn="1"/>
        </p:nvCxnSpPr>
        <p:spPr>
          <a:xfrm>
            <a:off x="0" y="6527800"/>
            <a:ext cx="107664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8"/>
          <p:cNvCxnSpPr/>
          <p:nvPr userDrawn="1"/>
        </p:nvCxnSpPr>
        <p:spPr>
          <a:xfrm flipV="1">
            <a:off x="10766425" y="609600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9"/>
          <p:cNvCxnSpPr/>
          <p:nvPr userDrawn="1"/>
        </p:nvCxnSpPr>
        <p:spPr>
          <a:xfrm flipV="1">
            <a:off x="10850563" y="623887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矩形 10"/>
          <p:cNvSpPr/>
          <p:nvPr userDrawn="1"/>
        </p:nvSpPr>
        <p:spPr>
          <a:xfrm>
            <a:off x="11033125" y="503238"/>
            <a:ext cx="1093788" cy="368300"/>
          </a:xfrm>
          <a:prstGeom prst="rect">
            <a:avLst/>
          </a:prstGeom>
        </p:spPr>
        <p:txBody>
          <a:bodyPr lIns="121928" tIns="60964" rIns="121928" bIns="60964"/>
          <a:lstStyle/>
          <a:p>
            <a:pPr algn="ctr" defTabSz="1219281" fontAlgn="auto">
              <a:spcBef>
                <a:spcPts val="0"/>
              </a:spcBef>
              <a:spcAft>
                <a:spcPts val="0"/>
              </a:spcAft>
              <a:defRPr/>
            </a:pPr>
            <a:r>
              <a:rPr lang="zh-CN" altLang="en-US" sz="2100" dirty="0">
                <a:solidFill>
                  <a:prstClr val="white">
                    <a:lumMod val="75000"/>
                  </a:prstClr>
                </a:solidFill>
                <a:latin typeface="微软雅黑" pitchFamily="34" charset="-122"/>
                <a:ea typeface="微软雅黑" pitchFamily="34" charset="-122"/>
              </a:rPr>
              <a:t>第 </a:t>
            </a:r>
            <a:fld id="{CB581AA9-7783-49C7-AD62-EEF7B4749B5C}" type="slidenum">
              <a:rPr lang="zh-CN" altLang="en-US" sz="2100">
                <a:solidFill>
                  <a:prstClr val="white">
                    <a:lumMod val="75000"/>
                  </a:prstClr>
                </a:solidFill>
                <a:latin typeface="+mn-lt"/>
                <a:ea typeface="+mn-ea"/>
              </a:rPr>
              <a:pPr algn="ctr" defTabSz="1219281" fontAlgn="auto">
                <a:spcBef>
                  <a:spcPts val="0"/>
                </a:spcBef>
                <a:spcAft>
                  <a:spcPts val="0"/>
                </a:spcAft>
                <a:defRPr/>
              </a:pPr>
              <a:t>‹#›</a:t>
            </a:fld>
            <a:r>
              <a:rPr lang="zh-CN" altLang="en-US" sz="2100" dirty="0">
                <a:solidFill>
                  <a:prstClr val="white">
                    <a:lumMod val="75000"/>
                  </a:prstClr>
                </a:solidFill>
                <a:latin typeface="+mn-lt"/>
                <a:ea typeface="+mn-ea"/>
              </a:rPr>
              <a:t>  </a:t>
            </a:r>
            <a:r>
              <a:rPr lang="zh-CN" altLang="en-US" sz="2100" dirty="0">
                <a:solidFill>
                  <a:prstClr val="white">
                    <a:lumMod val="75000"/>
                  </a:prstClr>
                </a:solidFill>
                <a:latin typeface="微软雅黑" pitchFamily="34" charset="-122"/>
                <a:ea typeface="微软雅黑" pitchFamily="34" charset="-122"/>
              </a:rPr>
              <a:t>页</a:t>
            </a:r>
          </a:p>
        </p:txBody>
      </p:sp>
      <p:cxnSp>
        <p:nvCxnSpPr>
          <p:cNvPr id="11" name="直接连接符 11"/>
          <p:cNvCxnSpPr/>
          <p:nvPr userDrawn="1"/>
        </p:nvCxnSpPr>
        <p:spPr>
          <a:xfrm>
            <a:off x="109870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TextBox 12"/>
          <p:cNvSpPr txBox="1"/>
          <p:nvPr userDrawn="1"/>
        </p:nvSpPr>
        <p:spPr>
          <a:xfrm>
            <a:off x="6270625" y="503238"/>
            <a:ext cx="2093913"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企业文化概述</a:t>
            </a:r>
          </a:p>
        </p:txBody>
      </p:sp>
      <p:sp>
        <p:nvSpPr>
          <p:cNvPr id="13" name="TextBox 13"/>
          <p:cNvSpPr txBox="1"/>
          <p:nvPr userDrawn="1"/>
        </p:nvSpPr>
        <p:spPr>
          <a:xfrm>
            <a:off x="8734425" y="457200"/>
            <a:ext cx="2708275" cy="614363"/>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3200" b="1" dirty="0">
                <a:solidFill>
                  <a:prstClr val="white"/>
                </a:solidFill>
                <a:latin typeface="微软雅黑" pitchFamily="34" charset="-122"/>
                <a:ea typeface="微软雅黑" pitchFamily="34" charset="-122"/>
              </a:rPr>
              <a:t>企业文化体系</a:t>
            </a:r>
          </a:p>
        </p:txBody>
      </p:sp>
      <p:pic>
        <p:nvPicPr>
          <p:cNvPr id="14" name="Picture 2" descr="D:\360Downloads\new\绿条子.png"/>
          <p:cNvPicPr>
            <a:picLocks noChangeAspect="1" noChangeArrowheads="1"/>
          </p:cNvPicPr>
          <p:nvPr userDrawn="1"/>
        </p:nvPicPr>
        <p:blipFill>
          <a:blip r:embed="rId3" cstate="print"/>
          <a:srcRect/>
          <a:stretch>
            <a:fillRect/>
          </a:stretch>
        </p:blipFill>
        <p:spPr bwMode="auto">
          <a:xfrm>
            <a:off x="239713" y="333375"/>
            <a:ext cx="3148012" cy="792163"/>
          </a:xfrm>
          <a:prstGeom prst="rect">
            <a:avLst/>
          </a:prstGeom>
          <a:noFill/>
          <a:ln w="9525">
            <a:noFill/>
            <a:miter lim="800000"/>
            <a:headEnd/>
            <a:tailEnd/>
          </a:ln>
        </p:spPr>
      </p:pic>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备份页面">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pic>
        <p:nvPicPr>
          <p:cNvPr id="2" name="Picture 2" descr="C:\Documents and Settings\hp1\桌面\未标题-1 拷贝.jpg"/>
          <p:cNvPicPr>
            <a:picLocks noChangeAspect="1" noChangeArrowheads="1"/>
          </p:cNvPicPr>
          <p:nvPr userDrawn="1"/>
        </p:nvPicPr>
        <p:blipFill>
          <a:blip r:embed="rId2" cstate="print"/>
          <a:srcRect/>
          <a:stretch>
            <a:fillRect/>
          </a:stretch>
        </p:blipFill>
        <p:spPr bwMode="auto">
          <a:xfrm>
            <a:off x="0" y="0"/>
            <a:ext cx="12195175" cy="6859588"/>
          </a:xfrm>
          <a:prstGeom prst="rect">
            <a:avLst/>
          </a:prstGeom>
          <a:noFill/>
          <a:ln w="9525">
            <a:noFill/>
            <a:miter lim="800000"/>
            <a:headEnd/>
            <a:tailEnd/>
          </a:ln>
        </p:spPr>
      </p:pic>
      <p:sp>
        <p:nvSpPr>
          <p:cNvPr id="3" name="TextBox 2"/>
          <p:cNvSpPr txBox="1"/>
          <p:nvPr userDrawn="1"/>
        </p:nvSpPr>
        <p:spPr>
          <a:xfrm>
            <a:off x="10310813" y="6303963"/>
            <a:ext cx="1054100" cy="446087"/>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2100" dirty="0">
                <a:solidFill>
                  <a:srgbClr val="C00000"/>
                </a:solidFill>
                <a:latin typeface="微软雅黑" pitchFamily="34" charset="-122"/>
                <a:ea typeface="微软雅黑" pitchFamily="34" charset="-122"/>
              </a:rPr>
              <a:t>过渡页</a:t>
            </a:r>
          </a:p>
        </p:txBody>
      </p:sp>
      <p:cxnSp>
        <p:nvCxnSpPr>
          <p:cNvPr id="4" name="直接连接符 3"/>
          <p:cNvCxnSpPr/>
          <p:nvPr userDrawn="1"/>
        </p:nvCxnSpPr>
        <p:spPr>
          <a:xfrm>
            <a:off x="9553575" y="6472238"/>
            <a:ext cx="647700"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5" name="直接连接符 4"/>
          <p:cNvCxnSpPr/>
          <p:nvPr userDrawn="1"/>
        </p:nvCxnSpPr>
        <p:spPr>
          <a:xfrm>
            <a:off x="11218863" y="6472238"/>
            <a:ext cx="647700" cy="0"/>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pic>
        <p:nvPicPr>
          <p:cNvPr id="2" name="Picture 2" descr="C:\Documents and Settings\hp1\桌面\未标题-1 拷贝.jpg"/>
          <p:cNvPicPr>
            <a:picLocks noChangeAspect="1" noChangeArrowheads="1"/>
          </p:cNvPicPr>
          <p:nvPr userDrawn="1"/>
        </p:nvPicPr>
        <p:blipFill>
          <a:blip r:embed="rId2" cstate="print"/>
          <a:srcRect l="1103"/>
          <a:stretch>
            <a:fillRect/>
          </a:stretch>
        </p:blipFill>
        <p:spPr bwMode="auto">
          <a:xfrm>
            <a:off x="0" y="0"/>
            <a:ext cx="12195175" cy="6859588"/>
          </a:xfrm>
          <a:prstGeom prst="rect">
            <a:avLst/>
          </a:prstGeom>
          <a:noFill/>
          <a:ln w="9525">
            <a:noFill/>
            <a:miter lim="800000"/>
            <a:headEnd/>
            <a:tailEnd/>
          </a:ln>
        </p:spPr>
      </p:pic>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备份">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最后空白">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EA95398-F4EA-4BC0-B1A5-B0D256DCEF43}"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B8E17AB-62C2-4E81-BF2B-4779C9C20353}" type="slidenum">
              <a:rPr lang="zh-CN" altLang="en-US"/>
              <a:pPr>
                <a:defRPr/>
              </a:pPr>
              <a:t>‹#›</a:t>
            </a:fld>
            <a:endParaRPr lang="zh-CN" altLang="en-US"/>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919"/>
            <a:ext cx="10365899"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94" y="3887100"/>
            <a:ext cx="8536623" cy="1753006"/>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E39C8A3-3790-4B18-826F-A458D4BFB94F}"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2A848FC-C131-4E7B-92F3-E54DB6DCEBD5}" type="slidenum">
              <a:rPr lang="zh-CN" altLang="en-US"/>
              <a:pPr>
                <a:defRPr/>
              </a:pPr>
              <a:t>‹#›</a:t>
            </a:fld>
            <a:endParaRPr lang="zh-CN" altLang="en-US"/>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7" y="4407936"/>
            <a:ext cx="10365899" cy="1362391"/>
          </a:xfrm>
        </p:spPr>
        <p:txBody>
          <a:bodyPr anchor="t"/>
          <a:lstStyle>
            <a:lvl1pPr algn="l">
              <a:defRPr sz="45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7" y="2907386"/>
            <a:ext cx="10365899" cy="1500534"/>
          </a:xfrm>
        </p:spPr>
        <p:txBody>
          <a:bodyPr anchor="b"/>
          <a:lstStyle>
            <a:lvl1pPr marL="0" indent="0">
              <a:buNone/>
              <a:defRPr sz="2300">
                <a:solidFill>
                  <a:schemeClr val="tx1">
                    <a:tint val="75000"/>
                  </a:schemeClr>
                </a:solidFill>
              </a:defRPr>
            </a:lvl1pPr>
            <a:lvl2pPr marL="514350" indent="0">
              <a:buNone/>
              <a:defRPr sz="2000">
                <a:solidFill>
                  <a:schemeClr val="tx1">
                    <a:tint val="75000"/>
                  </a:schemeClr>
                </a:solidFill>
              </a:defRPr>
            </a:lvl2pPr>
            <a:lvl3pPr marL="1028700" indent="0">
              <a:buNone/>
              <a:defRPr sz="1800">
                <a:solidFill>
                  <a:schemeClr val="tx1">
                    <a:tint val="75000"/>
                  </a:schemeClr>
                </a:solidFill>
              </a:defRPr>
            </a:lvl3pPr>
            <a:lvl4pPr marL="1543050" indent="0">
              <a:buNone/>
              <a:defRPr sz="1600">
                <a:solidFill>
                  <a:schemeClr val="tx1">
                    <a:tint val="75000"/>
                  </a:schemeClr>
                </a:solidFill>
              </a:defRPr>
            </a:lvl4pPr>
            <a:lvl5pPr marL="2057400" indent="0">
              <a:buNone/>
              <a:defRPr sz="1600">
                <a:solidFill>
                  <a:schemeClr val="tx1">
                    <a:tint val="75000"/>
                  </a:schemeClr>
                </a:solidFill>
              </a:defRPr>
            </a:lvl5pPr>
            <a:lvl6pPr marL="2571750" indent="0">
              <a:buNone/>
              <a:defRPr sz="1600">
                <a:solidFill>
                  <a:schemeClr val="tx1">
                    <a:tint val="75000"/>
                  </a:schemeClr>
                </a:solidFill>
              </a:defRPr>
            </a:lvl6pPr>
            <a:lvl7pPr marL="3086100" indent="0">
              <a:buNone/>
              <a:defRPr sz="1600">
                <a:solidFill>
                  <a:schemeClr val="tx1">
                    <a:tint val="75000"/>
                  </a:schemeClr>
                </a:solidFill>
              </a:defRPr>
            </a:lvl7pPr>
            <a:lvl8pPr marL="3600450" indent="0">
              <a:buNone/>
              <a:defRPr sz="1600">
                <a:solidFill>
                  <a:schemeClr val="tx1">
                    <a:tint val="75000"/>
                  </a:schemeClr>
                </a:solidFill>
              </a:defRPr>
            </a:lvl8pPr>
            <a:lvl9pPr marL="41148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1B72473F-23D1-464C-A0A3-E68B3C924232}"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12A9DB4-989E-45B0-8EC6-5A0EF237C0B1}" type="slidenum">
              <a:rPr lang="zh-CN" altLang="en-US"/>
              <a:pPr>
                <a:defRPr/>
              </a:pPr>
              <a:t>‹#›</a:t>
            </a:fld>
            <a:endParaRPr lang="zh-CN" altLang="en-US"/>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9" y="1600587"/>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4" y="1600587"/>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22DCBAF-1E0D-455A-A874-AE98B9D31BE2}"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461838B-F2ED-4D64-80E4-546388242A83}" type="slidenum">
              <a:rPr lang="zh-CN" altLang="en-US"/>
              <a:pPr>
                <a:defRPr/>
              </a:pPr>
              <a:t>‹#›</a:t>
            </a:fld>
            <a:endParaRPr lang="zh-CN" altLang="en-US"/>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81"/>
            <a:ext cx="5388320"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97" y="1535469"/>
            <a:ext cx="5390437"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6" name="内容占位符 5"/>
          <p:cNvSpPr>
            <a:spLocks noGrp="1"/>
          </p:cNvSpPr>
          <p:nvPr>
            <p:ph sz="quarter" idx="4"/>
          </p:nvPr>
        </p:nvSpPr>
        <p:spPr>
          <a:xfrm>
            <a:off x="6194997" y="2175381"/>
            <a:ext cx="5390437"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AF6FE23-9E0D-488C-9113-CE0971771E56}" type="datetimeFigureOut">
              <a:rPr lang="zh-CN" altLang="en-US"/>
              <a:pPr>
                <a:defRPr/>
              </a:pPr>
              <a:t>2017/12/22</a:t>
            </a:fld>
            <a:endParaRPr lang="zh-CN" altLang="en-US"/>
          </a:p>
        </p:txBody>
      </p:sp>
      <p:sp>
        <p:nvSpPr>
          <p:cNvPr id="8"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9"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5C04EAB6-5611-444A-9446-9B722DF149EA}" type="slidenum">
              <a:rPr lang="zh-CN" altLang="en-US"/>
              <a:pPr>
                <a:defRPr/>
              </a:pPr>
              <a:t>‹#›</a:t>
            </a:fld>
            <a:endParaRPr lang="zh-CN" altLang="en-US"/>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7E10031F-C8FE-4404-A22B-96031BA3FD8B}" type="datetimeFigureOut">
              <a:rPr lang="zh-CN" altLang="en-US"/>
              <a:pPr>
                <a:defRPr/>
              </a:pPr>
              <a:t>2017/12/22</a:t>
            </a:fld>
            <a:endParaRPr lang="zh-CN" altLang="en-US"/>
          </a:p>
        </p:txBody>
      </p:sp>
      <p:sp>
        <p:nvSpPr>
          <p:cNvPr id="4"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5"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1EE7999-774B-4464-9333-3823056C52A3}" type="slidenum">
              <a:rPr lang="zh-CN" altLang="en-US"/>
              <a:pPr>
                <a:defRPr/>
              </a:pPr>
              <a:t>‹#›</a:t>
            </a:fld>
            <a:endParaRPr lang="zh-CN" altLang="en-US"/>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D26C52B3-B340-40AA-AD7C-7DD58FE6EBE5}" type="datetimeFigureOut">
              <a:rPr lang="zh-CN" altLang="en-US"/>
              <a:pPr>
                <a:defRPr/>
              </a:pPr>
              <a:t>2017/12/22</a:t>
            </a:fld>
            <a:endParaRPr lang="zh-CN" altLang="en-US"/>
          </a:p>
        </p:txBody>
      </p:sp>
      <p:sp>
        <p:nvSpPr>
          <p:cNvPr id="3"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4"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80305F5-15F3-4608-823A-B89B2BBD00D1}" type="slidenum">
              <a:rPr lang="zh-CN" altLang="en-US"/>
              <a:pPr>
                <a:defRPr/>
              </a:pPr>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第一章">
    <p:spTree>
      <p:nvGrpSpPr>
        <p:cNvPr id="1" name=""/>
        <p:cNvGrpSpPr/>
        <p:nvPr/>
      </p:nvGrpSpPr>
      <p:grpSpPr>
        <a:xfrm>
          <a:off x="0" y="0"/>
          <a:ext cx="0" cy="0"/>
          <a:chOff x="0" y="0"/>
          <a:chExt cx="0" cy="0"/>
        </a:xfrm>
      </p:grpSpPr>
      <p:pic>
        <p:nvPicPr>
          <p:cNvPr id="2" name="Picture 11" descr="D:\360Downloads\new\黑色条子.png"/>
          <p:cNvPicPr>
            <a:picLocks noChangeAspect="1" noChangeArrowheads="1"/>
          </p:cNvPicPr>
          <p:nvPr userDrawn="1"/>
        </p:nvPicPr>
        <p:blipFill>
          <a:blip r:embed="rId2" cstate="print"/>
          <a:srcRect/>
          <a:stretch>
            <a:fillRect/>
          </a:stretch>
        </p:blipFill>
        <p:spPr bwMode="auto">
          <a:xfrm>
            <a:off x="665163" y="260350"/>
            <a:ext cx="11530012" cy="874713"/>
          </a:xfrm>
          <a:prstGeom prst="rect">
            <a:avLst/>
          </a:prstGeom>
          <a:noFill/>
          <a:ln w="9525">
            <a:noFill/>
            <a:miter lim="800000"/>
            <a:headEnd/>
            <a:tailEnd/>
          </a:ln>
        </p:spPr>
      </p:pic>
      <p:pic>
        <p:nvPicPr>
          <p:cNvPr id="3" name="Picture 10" descr="D:\360Downloads\new\红条子.png"/>
          <p:cNvPicPr>
            <a:picLocks noChangeAspect="1" noChangeArrowheads="1"/>
          </p:cNvPicPr>
          <p:nvPr userDrawn="1"/>
        </p:nvPicPr>
        <p:blipFill>
          <a:blip r:embed="rId3" cstate="print"/>
          <a:srcRect/>
          <a:stretch>
            <a:fillRect/>
          </a:stretch>
        </p:blipFill>
        <p:spPr bwMode="auto">
          <a:xfrm>
            <a:off x="241300" y="333375"/>
            <a:ext cx="3148013" cy="792163"/>
          </a:xfrm>
          <a:prstGeom prst="rect">
            <a:avLst/>
          </a:prstGeom>
          <a:noFill/>
          <a:ln w="9525">
            <a:noFill/>
            <a:miter lim="800000"/>
            <a:headEnd/>
            <a:tailEnd/>
          </a:ln>
        </p:spPr>
      </p:pic>
      <p:cxnSp>
        <p:nvCxnSpPr>
          <p:cNvPr id="4" name="直接连接符 2"/>
          <p:cNvCxnSpPr/>
          <p:nvPr userDrawn="1"/>
        </p:nvCxnSpPr>
        <p:spPr>
          <a:xfrm>
            <a:off x="58816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21"/>
          <p:cNvCxnSpPr/>
          <p:nvPr userDrawn="1"/>
        </p:nvCxnSpPr>
        <p:spPr>
          <a:xfrm>
            <a:off x="84343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TextBox 3"/>
          <p:cNvSpPr txBox="1"/>
          <p:nvPr userDrawn="1"/>
        </p:nvSpPr>
        <p:spPr>
          <a:xfrm>
            <a:off x="3649663" y="447675"/>
            <a:ext cx="2708275" cy="614363"/>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3200" b="1" dirty="0">
                <a:solidFill>
                  <a:prstClr val="white"/>
                </a:solidFill>
                <a:latin typeface="微软雅黑" pitchFamily="34" charset="-122"/>
                <a:ea typeface="微软雅黑" pitchFamily="34" charset="-122"/>
              </a:rPr>
              <a:t>文化知识概述</a:t>
            </a:r>
          </a:p>
        </p:txBody>
      </p:sp>
      <p:sp>
        <p:nvSpPr>
          <p:cNvPr id="7" name="TextBox 23"/>
          <p:cNvSpPr txBox="1"/>
          <p:nvPr userDrawn="1"/>
        </p:nvSpPr>
        <p:spPr>
          <a:xfrm>
            <a:off x="10839078" y="6095503"/>
            <a:ext cx="1235174" cy="492451"/>
          </a:xfrm>
          <a:prstGeom prst="rect">
            <a:avLst/>
          </a:prstGeom>
          <a:noFill/>
          <a:effectLst>
            <a:reflection blurRad="6350" stA="50000" endA="300" endPos="38500" dist="50800" dir="5400000" sy="-100000" algn="bl" rotWithShape="0"/>
          </a:effectLst>
        </p:spPr>
        <p:txBody>
          <a:bodyPr lIns="121928" tIns="60964" rIns="121928" bIns="60964">
            <a:spAutoFit/>
          </a:bodyPr>
          <a:lstStyle/>
          <a:p>
            <a:pPr algn="ctr" defTabSz="1219281" fontAlgn="auto">
              <a:spcBef>
                <a:spcPts val="0"/>
              </a:spcBef>
              <a:spcAft>
                <a:spcPts val="0"/>
              </a:spcAft>
              <a:defRPr/>
            </a:pPr>
            <a:r>
              <a:rPr lang="en-US" altLang="zh-CN" dirty="0">
                <a:solidFill>
                  <a:srgbClr val="E60000"/>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dirty="0">
              <a:solidFill>
                <a:srgbClr val="E60000"/>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cxnSp>
        <p:nvCxnSpPr>
          <p:cNvPr id="8" name="直接连接符 24"/>
          <p:cNvCxnSpPr/>
          <p:nvPr userDrawn="1"/>
        </p:nvCxnSpPr>
        <p:spPr>
          <a:xfrm>
            <a:off x="0" y="6527800"/>
            <a:ext cx="107664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25"/>
          <p:cNvCxnSpPr/>
          <p:nvPr userDrawn="1"/>
        </p:nvCxnSpPr>
        <p:spPr>
          <a:xfrm flipV="1">
            <a:off x="10766425" y="609600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26"/>
          <p:cNvCxnSpPr/>
          <p:nvPr userDrawn="1"/>
        </p:nvCxnSpPr>
        <p:spPr>
          <a:xfrm flipV="1">
            <a:off x="10850563" y="623887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矩形 27"/>
          <p:cNvSpPr/>
          <p:nvPr userDrawn="1"/>
        </p:nvSpPr>
        <p:spPr>
          <a:xfrm>
            <a:off x="11033125" y="493713"/>
            <a:ext cx="1093788" cy="368300"/>
          </a:xfrm>
          <a:prstGeom prst="rect">
            <a:avLst/>
          </a:prstGeom>
        </p:spPr>
        <p:txBody>
          <a:bodyPr lIns="121928" tIns="60964" rIns="121928" bIns="60964"/>
          <a:lstStyle/>
          <a:p>
            <a:pPr algn="ctr" defTabSz="1219281" fontAlgn="auto">
              <a:spcBef>
                <a:spcPts val="0"/>
              </a:spcBef>
              <a:spcAft>
                <a:spcPts val="0"/>
              </a:spcAft>
              <a:defRPr/>
            </a:pPr>
            <a:r>
              <a:rPr lang="zh-CN" altLang="en-US" sz="2100" dirty="0">
                <a:solidFill>
                  <a:prstClr val="white">
                    <a:lumMod val="75000"/>
                  </a:prstClr>
                </a:solidFill>
                <a:latin typeface="微软雅黑" pitchFamily="34" charset="-122"/>
                <a:ea typeface="微软雅黑" pitchFamily="34" charset="-122"/>
              </a:rPr>
              <a:t>第 </a:t>
            </a:r>
            <a:fld id="{F2D95D8C-B0D0-4686-9D47-E02D283D167D}" type="slidenum">
              <a:rPr lang="zh-CN" altLang="en-US" sz="2100">
                <a:solidFill>
                  <a:prstClr val="white">
                    <a:lumMod val="75000"/>
                  </a:prstClr>
                </a:solidFill>
                <a:latin typeface="+mn-lt"/>
                <a:ea typeface="+mn-ea"/>
              </a:rPr>
              <a:pPr algn="ctr" defTabSz="1219281" fontAlgn="auto">
                <a:spcBef>
                  <a:spcPts val="0"/>
                </a:spcBef>
                <a:spcAft>
                  <a:spcPts val="0"/>
                </a:spcAft>
                <a:defRPr/>
              </a:pPr>
              <a:t>‹#›</a:t>
            </a:fld>
            <a:r>
              <a:rPr lang="zh-CN" altLang="en-US" sz="2100" dirty="0">
                <a:solidFill>
                  <a:prstClr val="white">
                    <a:lumMod val="75000"/>
                  </a:prstClr>
                </a:solidFill>
                <a:latin typeface="+mn-lt"/>
                <a:ea typeface="+mn-ea"/>
              </a:rPr>
              <a:t>  </a:t>
            </a:r>
            <a:r>
              <a:rPr lang="zh-CN" altLang="en-US" sz="2100" dirty="0">
                <a:solidFill>
                  <a:prstClr val="white">
                    <a:lumMod val="75000"/>
                  </a:prstClr>
                </a:solidFill>
                <a:latin typeface="微软雅黑" pitchFamily="34" charset="-122"/>
                <a:ea typeface="微软雅黑" pitchFamily="34" charset="-122"/>
              </a:rPr>
              <a:t>页</a:t>
            </a:r>
          </a:p>
        </p:txBody>
      </p:sp>
      <p:cxnSp>
        <p:nvCxnSpPr>
          <p:cNvPr id="12" name="直接连接符 28"/>
          <p:cNvCxnSpPr/>
          <p:nvPr userDrawn="1"/>
        </p:nvCxnSpPr>
        <p:spPr>
          <a:xfrm>
            <a:off x="109870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29"/>
          <p:cNvSpPr txBox="1"/>
          <p:nvPr userDrawn="1"/>
        </p:nvSpPr>
        <p:spPr>
          <a:xfrm>
            <a:off x="6384925" y="493713"/>
            <a:ext cx="2093913"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企业文化概述</a:t>
            </a:r>
          </a:p>
        </p:txBody>
      </p:sp>
      <p:sp>
        <p:nvSpPr>
          <p:cNvPr id="14" name="TextBox 30"/>
          <p:cNvSpPr txBox="1"/>
          <p:nvPr userDrawn="1"/>
        </p:nvSpPr>
        <p:spPr>
          <a:xfrm>
            <a:off x="8920163" y="493713"/>
            <a:ext cx="2093912"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企业文化体系</a:t>
            </a: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113"/>
            <a:ext cx="4012129" cy="1162320"/>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29"/>
            <a:ext cx="6817442" cy="585446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433"/>
            <a:ext cx="4012129" cy="4692149"/>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B6E9A57D-7F31-4F64-B52B-D50DC43C3815}"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ABECD363-C782-4CA5-8848-977C3DEAECF8}" type="slidenum">
              <a:rPr lang="zh-CN" altLang="en-US"/>
              <a:pPr>
                <a:defRPr/>
              </a:pPr>
              <a:t>‹#›</a:t>
            </a:fld>
            <a:endParaRPr lang="zh-CN" altLang="en-US"/>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39" y="4801727"/>
            <a:ext cx="7317105" cy="566869"/>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39" y="612917"/>
            <a:ext cx="7317105" cy="4115753"/>
          </a:xfrm>
        </p:spPr>
        <p:txBody>
          <a:bodyPr rtlCol="0">
            <a:normAutofit/>
          </a:bodyPr>
          <a:lstStyle>
            <a:lvl1pPr marL="0" indent="0">
              <a:buNone/>
              <a:defRPr sz="3600"/>
            </a:lvl1pPr>
            <a:lvl2pPr marL="514350" indent="0">
              <a:buNone/>
              <a:defRPr sz="3200"/>
            </a:lvl2pPr>
            <a:lvl3pPr marL="1028700" indent="0">
              <a:buNone/>
              <a:defRPr sz="2700"/>
            </a:lvl3pPr>
            <a:lvl4pPr marL="1543050" indent="0">
              <a:buNone/>
              <a:defRPr sz="2300"/>
            </a:lvl4pPr>
            <a:lvl5pPr marL="2057400" indent="0">
              <a:buNone/>
              <a:defRPr sz="2300"/>
            </a:lvl5pPr>
            <a:lvl6pPr marL="2571750" indent="0">
              <a:buNone/>
              <a:defRPr sz="2300"/>
            </a:lvl6pPr>
            <a:lvl7pPr marL="3086100" indent="0">
              <a:buNone/>
              <a:defRPr sz="2300"/>
            </a:lvl7pPr>
            <a:lvl8pPr marL="3600450" indent="0">
              <a:buNone/>
              <a:defRPr sz="2300"/>
            </a:lvl8pPr>
            <a:lvl9pPr marL="4114800" indent="0">
              <a:buNone/>
              <a:defRPr sz="2300"/>
            </a:lvl9pPr>
          </a:lstStyle>
          <a:p>
            <a:pPr lvl="0"/>
            <a:endParaRPr lang="zh-CN" altLang="en-US" noProof="0"/>
          </a:p>
        </p:txBody>
      </p:sp>
      <p:sp>
        <p:nvSpPr>
          <p:cNvPr id="4" name="文本占位符 3"/>
          <p:cNvSpPr>
            <a:spLocks noGrp="1"/>
          </p:cNvSpPr>
          <p:nvPr>
            <p:ph type="body" sz="half" idx="2"/>
          </p:nvPr>
        </p:nvSpPr>
        <p:spPr>
          <a:xfrm>
            <a:off x="2390339" y="5368582"/>
            <a:ext cx="7317105" cy="805048"/>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42E135C-3F15-4291-A74C-990920763EA0}"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1F12D785-8D11-4B9D-9FDA-E1791BC47E38}" type="slidenum">
              <a:rPr lang="zh-CN" altLang="en-US"/>
              <a:pPr>
                <a:defRPr/>
              </a:pPr>
              <a:t>‹#›</a:t>
            </a:fld>
            <a:endParaRPr lang="zh-CN" altLang="en-US"/>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3F5A311-3D82-4CFC-ACBD-0920A17644ED}"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DE538CE-8731-4E16-8C3F-46CCF8303ED1}" type="slidenum">
              <a:rPr lang="zh-CN" altLang="en-US"/>
              <a:pPr>
                <a:defRPr/>
              </a:pPr>
              <a:t>‹#›</a:t>
            </a:fld>
            <a:endParaRPr lang="zh-CN" altLang="en-US"/>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12"/>
            <a:ext cx="2743915"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60" y="274712"/>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61AC499-D8AD-4F4D-A4FE-2279B302AD29}"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D378CF56-A96C-441C-9618-4F5FB063F36D}" type="slidenum">
              <a:rPr lang="zh-CN" altLang="en-US"/>
              <a:pPr>
                <a:defRPr/>
              </a:pPr>
              <a:t>‹#›</a:t>
            </a:fld>
            <a:endParaRPr lang="zh-CN" altLang="en-US"/>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919"/>
            <a:ext cx="10365899"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93" y="3887100"/>
            <a:ext cx="8536623" cy="1753006"/>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DCDC3BF-79E6-4B2F-B229-FE03CE748D0B}"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C609F824-96CA-4786-B2B9-36854C392DAF}" type="slidenum">
              <a:rPr lang="zh-CN" altLang="en-US"/>
              <a:pPr>
                <a:defRPr/>
              </a:pPr>
              <a:t>‹#›</a:t>
            </a:fld>
            <a:endParaRPr lang="zh-CN" altLang="en-US"/>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7" y="4407935"/>
            <a:ext cx="10365899" cy="1362391"/>
          </a:xfrm>
        </p:spPr>
        <p:txBody>
          <a:bodyPr anchor="t"/>
          <a:lstStyle>
            <a:lvl1pPr algn="l">
              <a:defRPr sz="45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7" y="2907386"/>
            <a:ext cx="10365899" cy="1500534"/>
          </a:xfrm>
        </p:spPr>
        <p:txBody>
          <a:bodyPr anchor="b"/>
          <a:lstStyle>
            <a:lvl1pPr marL="0" indent="0">
              <a:buNone/>
              <a:defRPr sz="2300">
                <a:solidFill>
                  <a:schemeClr val="tx1">
                    <a:tint val="75000"/>
                  </a:schemeClr>
                </a:solidFill>
              </a:defRPr>
            </a:lvl1pPr>
            <a:lvl2pPr marL="514350" indent="0">
              <a:buNone/>
              <a:defRPr sz="2000">
                <a:solidFill>
                  <a:schemeClr val="tx1">
                    <a:tint val="75000"/>
                  </a:schemeClr>
                </a:solidFill>
              </a:defRPr>
            </a:lvl2pPr>
            <a:lvl3pPr marL="1028700" indent="0">
              <a:buNone/>
              <a:defRPr sz="1800">
                <a:solidFill>
                  <a:schemeClr val="tx1">
                    <a:tint val="75000"/>
                  </a:schemeClr>
                </a:solidFill>
              </a:defRPr>
            </a:lvl3pPr>
            <a:lvl4pPr marL="1543050" indent="0">
              <a:buNone/>
              <a:defRPr sz="1600">
                <a:solidFill>
                  <a:schemeClr val="tx1">
                    <a:tint val="75000"/>
                  </a:schemeClr>
                </a:solidFill>
              </a:defRPr>
            </a:lvl4pPr>
            <a:lvl5pPr marL="2057400" indent="0">
              <a:buNone/>
              <a:defRPr sz="1600">
                <a:solidFill>
                  <a:schemeClr val="tx1">
                    <a:tint val="75000"/>
                  </a:schemeClr>
                </a:solidFill>
              </a:defRPr>
            </a:lvl5pPr>
            <a:lvl6pPr marL="2571750" indent="0">
              <a:buNone/>
              <a:defRPr sz="1600">
                <a:solidFill>
                  <a:schemeClr val="tx1">
                    <a:tint val="75000"/>
                  </a:schemeClr>
                </a:solidFill>
              </a:defRPr>
            </a:lvl6pPr>
            <a:lvl7pPr marL="3086100" indent="0">
              <a:buNone/>
              <a:defRPr sz="1600">
                <a:solidFill>
                  <a:schemeClr val="tx1">
                    <a:tint val="75000"/>
                  </a:schemeClr>
                </a:solidFill>
              </a:defRPr>
            </a:lvl7pPr>
            <a:lvl8pPr marL="3600450" indent="0">
              <a:buNone/>
              <a:defRPr sz="1600">
                <a:solidFill>
                  <a:schemeClr val="tx1">
                    <a:tint val="75000"/>
                  </a:schemeClr>
                </a:solidFill>
              </a:defRPr>
            </a:lvl8pPr>
            <a:lvl9pPr marL="41148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12EF19C6-2081-411B-9B8F-9A94C31CC8DB}"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B06138E-4042-471A-9883-5388CEE56606}" type="slidenum">
              <a:rPr lang="zh-CN" altLang="en-US"/>
              <a:pPr>
                <a:defRPr/>
              </a:pPr>
              <a:t>‹#›</a:t>
            </a:fld>
            <a:endParaRPr lang="zh-CN" altLang="en-US"/>
          </a:p>
        </p:txBody>
      </p:sp>
    </p:spTree>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9" y="1600586"/>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4" y="1600586"/>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F14102B-24AE-43F9-930D-2671A5FF25CC}"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4E40BA7-C78C-4FA7-A2E7-7FDBADD3D569}" type="slidenum">
              <a:rPr lang="zh-CN" altLang="en-US"/>
              <a:pPr>
                <a:defRPr/>
              </a:pPr>
              <a:t>‹#›</a:t>
            </a:fld>
            <a:endParaRPr lang="zh-CN" altLang="en-US"/>
          </a:p>
        </p:txBody>
      </p:sp>
    </p:spTree>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81"/>
            <a:ext cx="5388320"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96" y="1535469"/>
            <a:ext cx="5390437"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6" name="内容占位符 5"/>
          <p:cNvSpPr>
            <a:spLocks noGrp="1"/>
          </p:cNvSpPr>
          <p:nvPr>
            <p:ph sz="quarter" idx="4"/>
          </p:nvPr>
        </p:nvSpPr>
        <p:spPr>
          <a:xfrm>
            <a:off x="6194996" y="2175381"/>
            <a:ext cx="5390437"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DC65F7D-B7FD-4953-8C02-41A6898CB885}" type="datetimeFigureOut">
              <a:rPr lang="zh-CN" altLang="en-US"/>
              <a:pPr>
                <a:defRPr/>
              </a:pPr>
              <a:t>2017/12/22</a:t>
            </a:fld>
            <a:endParaRPr lang="zh-CN" altLang="en-US"/>
          </a:p>
        </p:txBody>
      </p:sp>
      <p:sp>
        <p:nvSpPr>
          <p:cNvPr id="8"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9"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7521B76F-1978-4876-9FDB-434A4D944827}" type="slidenum">
              <a:rPr lang="zh-CN" altLang="en-US"/>
              <a:pPr>
                <a:defRPr/>
              </a:pPr>
              <a:t>‹#›</a:t>
            </a:fld>
            <a:endParaRPr lang="zh-CN" altLang="en-US"/>
          </a:p>
        </p:txBody>
      </p:sp>
    </p:spTree>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3C7F6FAE-66E5-4A25-ADAC-8FF8EF8BC8D1}" type="datetimeFigureOut">
              <a:rPr lang="zh-CN" altLang="en-US"/>
              <a:pPr>
                <a:defRPr/>
              </a:pPr>
              <a:t>2017/12/22</a:t>
            </a:fld>
            <a:endParaRPr lang="zh-CN" altLang="en-US"/>
          </a:p>
        </p:txBody>
      </p:sp>
      <p:sp>
        <p:nvSpPr>
          <p:cNvPr id="4"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5"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5AD42606-757B-41CD-A200-0E83E632E25A}" type="slidenum">
              <a:rPr lang="zh-CN" altLang="en-US"/>
              <a:pPr>
                <a:defRPr/>
              </a:pPr>
              <a:t>‹#›</a:t>
            </a:fld>
            <a:endParaRPr lang="zh-CN" altLang="en-US"/>
          </a:p>
        </p:txBody>
      </p:sp>
    </p:spTree>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A72C1874-1EC5-4782-A625-2C5D5EA6270E}" type="datetimeFigureOut">
              <a:rPr lang="zh-CN" altLang="en-US"/>
              <a:pPr>
                <a:defRPr/>
              </a:pPr>
              <a:t>2017/12/22</a:t>
            </a:fld>
            <a:endParaRPr lang="zh-CN" altLang="en-US"/>
          </a:p>
        </p:txBody>
      </p:sp>
      <p:sp>
        <p:nvSpPr>
          <p:cNvPr id="3"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4"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F779163-8351-40B5-B7B0-24E8D7799FDE}" type="slidenum">
              <a:rPr lang="zh-CN" altLang="en-US"/>
              <a:pPr>
                <a:defRPr/>
              </a:pPr>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113"/>
            <a:ext cx="4012129" cy="1162320"/>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28"/>
            <a:ext cx="6817442" cy="585446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433"/>
            <a:ext cx="4012129" cy="4692149"/>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CA8B299-E191-4851-BB0A-4C9B8A624665}"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E6DB278-2F1D-4A6A-BAFE-32075C89FB96}" type="slidenum">
              <a:rPr lang="zh-CN" altLang="en-US"/>
              <a:pPr>
                <a:defRPr/>
              </a:pPr>
              <a:t>‹#›</a:t>
            </a:fld>
            <a:endParaRPr lang="zh-CN" altLang="en-US"/>
          </a:p>
        </p:txBody>
      </p:sp>
    </p:spTree>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39" y="4801726"/>
            <a:ext cx="7317105" cy="566869"/>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39" y="612917"/>
            <a:ext cx="7317105" cy="4115753"/>
          </a:xfrm>
        </p:spPr>
        <p:txBody>
          <a:bodyPr rtlCol="0">
            <a:normAutofit/>
          </a:bodyPr>
          <a:lstStyle>
            <a:lvl1pPr marL="0" indent="0">
              <a:buNone/>
              <a:defRPr sz="3600"/>
            </a:lvl1pPr>
            <a:lvl2pPr marL="514350" indent="0">
              <a:buNone/>
              <a:defRPr sz="3200"/>
            </a:lvl2pPr>
            <a:lvl3pPr marL="1028700" indent="0">
              <a:buNone/>
              <a:defRPr sz="2700"/>
            </a:lvl3pPr>
            <a:lvl4pPr marL="1543050" indent="0">
              <a:buNone/>
              <a:defRPr sz="2300"/>
            </a:lvl4pPr>
            <a:lvl5pPr marL="2057400" indent="0">
              <a:buNone/>
              <a:defRPr sz="2300"/>
            </a:lvl5pPr>
            <a:lvl6pPr marL="2571750" indent="0">
              <a:buNone/>
              <a:defRPr sz="2300"/>
            </a:lvl6pPr>
            <a:lvl7pPr marL="3086100" indent="0">
              <a:buNone/>
              <a:defRPr sz="2300"/>
            </a:lvl7pPr>
            <a:lvl8pPr marL="3600450" indent="0">
              <a:buNone/>
              <a:defRPr sz="2300"/>
            </a:lvl8pPr>
            <a:lvl9pPr marL="4114800" indent="0">
              <a:buNone/>
              <a:defRPr sz="2300"/>
            </a:lvl9pPr>
          </a:lstStyle>
          <a:p>
            <a:pPr lvl="0"/>
            <a:endParaRPr lang="zh-CN" altLang="en-US" noProof="0"/>
          </a:p>
        </p:txBody>
      </p:sp>
      <p:sp>
        <p:nvSpPr>
          <p:cNvPr id="4" name="文本占位符 3"/>
          <p:cNvSpPr>
            <a:spLocks noGrp="1"/>
          </p:cNvSpPr>
          <p:nvPr>
            <p:ph type="body" sz="half" idx="2"/>
          </p:nvPr>
        </p:nvSpPr>
        <p:spPr>
          <a:xfrm>
            <a:off x="2390339" y="5368582"/>
            <a:ext cx="7317105" cy="805048"/>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EE5B6F1-C550-4931-A584-9F8FD75E4A91}"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CD21446F-F782-41C6-A526-879A642FFAD5}" type="slidenum">
              <a:rPr lang="zh-CN" altLang="en-US"/>
              <a:pPr>
                <a:defRPr/>
              </a:pPr>
              <a:t>‹#›</a:t>
            </a:fld>
            <a:endParaRPr lang="zh-CN" altLang="en-US"/>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2B743C5-C89C-4E27-92B1-C4FFBBA369AC}"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58AB60D8-D129-4380-B019-5676F30AD6B6}" type="slidenum">
              <a:rPr lang="zh-CN" altLang="en-US"/>
              <a:pPr>
                <a:defRPr/>
              </a:pPr>
              <a:t>‹#›</a:t>
            </a:fld>
            <a:endParaRPr lang="zh-CN" altLang="en-US"/>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12"/>
            <a:ext cx="2743915"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60" y="274712"/>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C6834E4-8436-4481-965B-56622BE2DC09}"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5B969E0-54C1-4F55-BD4D-C26D194F9075}" type="slidenum">
              <a:rPr lang="zh-CN" altLang="en-US"/>
              <a:pPr>
                <a:defRPr/>
              </a:pPr>
              <a:t>‹#›</a:t>
            </a:fld>
            <a:endParaRPr lang="zh-CN" altLang="en-US"/>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919"/>
            <a:ext cx="10365899"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91" y="3887100"/>
            <a:ext cx="8536623" cy="1753006"/>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059A8E0-D903-4BA6-AF87-2C366FE18ACB}"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A87D9CA7-9EF8-496D-89C5-A53018651C8C}" type="slidenum">
              <a:rPr lang="zh-CN" altLang="en-US"/>
              <a:pPr>
                <a:defRPr/>
              </a:pPr>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7" y="4407933"/>
            <a:ext cx="10365899" cy="1362391"/>
          </a:xfrm>
        </p:spPr>
        <p:txBody>
          <a:bodyPr anchor="t"/>
          <a:lstStyle>
            <a:lvl1pPr algn="l">
              <a:defRPr sz="45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7" y="2907386"/>
            <a:ext cx="10365899" cy="1500534"/>
          </a:xfrm>
        </p:spPr>
        <p:txBody>
          <a:bodyPr anchor="b"/>
          <a:lstStyle>
            <a:lvl1pPr marL="0" indent="0">
              <a:buNone/>
              <a:defRPr sz="2300">
                <a:solidFill>
                  <a:schemeClr val="tx1">
                    <a:tint val="75000"/>
                  </a:schemeClr>
                </a:solidFill>
              </a:defRPr>
            </a:lvl1pPr>
            <a:lvl2pPr marL="514350" indent="0">
              <a:buNone/>
              <a:defRPr sz="2000">
                <a:solidFill>
                  <a:schemeClr val="tx1">
                    <a:tint val="75000"/>
                  </a:schemeClr>
                </a:solidFill>
              </a:defRPr>
            </a:lvl2pPr>
            <a:lvl3pPr marL="1028700" indent="0">
              <a:buNone/>
              <a:defRPr sz="1800">
                <a:solidFill>
                  <a:schemeClr val="tx1">
                    <a:tint val="75000"/>
                  </a:schemeClr>
                </a:solidFill>
              </a:defRPr>
            </a:lvl3pPr>
            <a:lvl4pPr marL="1543050" indent="0">
              <a:buNone/>
              <a:defRPr sz="1600">
                <a:solidFill>
                  <a:schemeClr val="tx1">
                    <a:tint val="75000"/>
                  </a:schemeClr>
                </a:solidFill>
              </a:defRPr>
            </a:lvl4pPr>
            <a:lvl5pPr marL="2057400" indent="0">
              <a:buNone/>
              <a:defRPr sz="1600">
                <a:solidFill>
                  <a:schemeClr val="tx1">
                    <a:tint val="75000"/>
                  </a:schemeClr>
                </a:solidFill>
              </a:defRPr>
            </a:lvl5pPr>
            <a:lvl6pPr marL="2571750" indent="0">
              <a:buNone/>
              <a:defRPr sz="1600">
                <a:solidFill>
                  <a:schemeClr val="tx1">
                    <a:tint val="75000"/>
                  </a:schemeClr>
                </a:solidFill>
              </a:defRPr>
            </a:lvl6pPr>
            <a:lvl7pPr marL="3086100" indent="0">
              <a:buNone/>
              <a:defRPr sz="1600">
                <a:solidFill>
                  <a:schemeClr val="tx1">
                    <a:tint val="75000"/>
                  </a:schemeClr>
                </a:solidFill>
              </a:defRPr>
            </a:lvl7pPr>
            <a:lvl8pPr marL="3600450" indent="0">
              <a:buNone/>
              <a:defRPr sz="1600">
                <a:solidFill>
                  <a:schemeClr val="tx1">
                    <a:tint val="75000"/>
                  </a:schemeClr>
                </a:solidFill>
              </a:defRPr>
            </a:lvl8pPr>
            <a:lvl9pPr marL="41148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E196EA2-6E40-4CFF-B395-3194EF7BAB2B}"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1683DD9-7827-4350-9366-5EFBD42AB06C}" type="slidenum">
              <a:rPr lang="zh-CN" altLang="en-US"/>
              <a:pPr>
                <a:defRPr/>
              </a:pPr>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9" y="1600584"/>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4" y="1600584"/>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B44F3954-DBA5-48E6-AF8F-AFFECC9053F9}"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50229BF1-5CC6-421A-8354-F65F09BF81C8}" type="slidenum">
              <a:rPr lang="zh-CN" altLang="en-US"/>
              <a:pPr>
                <a:defRPr/>
              </a:pPr>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81"/>
            <a:ext cx="5388320"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94" y="1535469"/>
            <a:ext cx="5390437"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6" name="内容占位符 5"/>
          <p:cNvSpPr>
            <a:spLocks noGrp="1"/>
          </p:cNvSpPr>
          <p:nvPr>
            <p:ph sz="quarter" idx="4"/>
          </p:nvPr>
        </p:nvSpPr>
        <p:spPr>
          <a:xfrm>
            <a:off x="6194994" y="2175381"/>
            <a:ext cx="5390437"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D362F0A-5CDD-4602-8CFE-CCD084F7D5F4}" type="datetimeFigureOut">
              <a:rPr lang="zh-CN" altLang="en-US"/>
              <a:pPr>
                <a:defRPr/>
              </a:pPr>
              <a:t>2017/12/22</a:t>
            </a:fld>
            <a:endParaRPr lang="zh-CN" altLang="en-US"/>
          </a:p>
        </p:txBody>
      </p:sp>
      <p:sp>
        <p:nvSpPr>
          <p:cNvPr id="8"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9"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0EC0D53-7EA4-4456-B285-D2A5D50184E6}" type="slidenum">
              <a:rPr lang="zh-CN" altLang="en-US"/>
              <a:pPr>
                <a:defRPr/>
              </a:pPr>
              <a:t>‹#›</a:t>
            </a:fld>
            <a:endParaRPr lang="zh-CN" altLang="en-US"/>
          </a:p>
        </p:txBody>
      </p:sp>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523FBF2A-07AA-40E6-A437-4F4FD52E907B}" type="datetimeFigureOut">
              <a:rPr lang="zh-CN" altLang="en-US"/>
              <a:pPr>
                <a:defRPr/>
              </a:pPr>
              <a:t>2017/12/22</a:t>
            </a:fld>
            <a:endParaRPr lang="zh-CN" altLang="en-US"/>
          </a:p>
        </p:txBody>
      </p:sp>
      <p:sp>
        <p:nvSpPr>
          <p:cNvPr id="4"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5"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75A2CD87-05FA-4863-9E93-AE1B669F2265}" type="slidenum">
              <a:rPr lang="zh-CN" altLang="en-US"/>
              <a:pPr>
                <a:defRPr/>
              </a:pPr>
              <a:t>‹#›</a:t>
            </a:fld>
            <a:endParaRPr lang="zh-CN" altLang="en-US"/>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8B97C1E-5878-4228-B19F-AD906D0AFC51}" type="datetimeFigureOut">
              <a:rPr lang="zh-CN" altLang="en-US"/>
              <a:pPr>
                <a:defRPr/>
              </a:pPr>
              <a:t>2017/12/22</a:t>
            </a:fld>
            <a:endParaRPr lang="zh-CN" altLang="en-US"/>
          </a:p>
        </p:txBody>
      </p:sp>
      <p:sp>
        <p:nvSpPr>
          <p:cNvPr id="3"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4"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2E80341-8513-4F50-987C-5FF4DE1DF405}" type="slidenum">
              <a:rPr lang="zh-CN" altLang="en-US"/>
              <a:pPr>
                <a:defRPr/>
              </a:pPr>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113"/>
            <a:ext cx="4012129" cy="1162320"/>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26"/>
            <a:ext cx="6817442" cy="585446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433"/>
            <a:ext cx="4012129" cy="4692149"/>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0CE9D59-E628-42DB-97AD-A1C6C38A5495}"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31E91F22-4CC0-40F4-9D52-46E080FC8A4C}" type="slidenum">
              <a:rPr lang="zh-CN" altLang="en-US"/>
              <a:pPr>
                <a:defRPr/>
              </a:pPr>
              <a:t>‹#›</a:t>
            </a:fld>
            <a:endParaRPr lang="zh-CN" altLang="en-US"/>
          </a:p>
        </p:txBody>
      </p:sp>
    </p:spTree>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39" y="4801724"/>
            <a:ext cx="7317105" cy="566869"/>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39" y="612917"/>
            <a:ext cx="7317105" cy="4115753"/>
          </a:xfrm>
        </p:spPr>
        <p:txBody>
          <a:bodyPr rtlCol="0">
            <a:normAutofit/>
          </a:bodyPr>
          <a:lstStyle>
            <a:lvl1pPr marL="0" indent="0">
              <a:buNone/>
              <a:defRPr sz="3600"/>
            </a:lvl1pPr>
            <a:lvl2pPr marL="514350" indent="0">
              <a:buNone/>
              <a:defRPr sz="3200"/>
            </a:lvl2pPr>
            <a:lvl3pPr marL="1028700" indent="0">
              <a:buNone/>
              <a:defRPr sz="2700"/>
            </a:lvl3pPr>
            <a:lvl4pPr marL="1543050" indent="0">
              <a:buNone/>
              <a:defRPr sz="2300"/>
            </a:lvl4pPr>
            <a:lvl5pPr marL="2057400" indent="0">
              <a:buNone/>
              <a:defRPr sz="2300"/>
            </a:lvl5pPr>
            <a:lvl6pPr marL="2571750" indent="0">
              <a:buNone/>
              <a:defRPr sz="2300"/>
            </a:lvl6pPr>
            <a:lvl7pPr marL="3086100" indent="0">
              <a:buNone/>
              <a:defRPr sz="2300"/>
            </a:lvl7pPr>
            <a:lvl8pPr marL="3600450" indent="0">
              <a:buNone/>
              <a:defRPr sz="2300"/>
            </a:lvl8pPr>
            <a:lvl9pPr marL="4114800" indent="0">
              <a:buNone/>
              <a:defRPr sz="2300"/>
            </a:lvl9pPr>
          </a:lstStyle>
          <a:p>
            <a:pPr lvl="0"/>
            <a:endParaRPr lang="zh-CN" altLang="en-US" noProof="0"/>
          </a:p>
        </p:txBody>
      </p:sp>
      <p:sp>
        <p:nvSpPr>
          <p:cNvPr id="4" name="文本占位符 3"/>
          <p:cNvSpPr>
            <a:spLocks noGrp="1"/>
          </p:cNvSpPr>
          <p:nvPr>
            <p:ph type="body" sz="half" idx="2"/>
          </p:nvPr>
        </p:nvSpPr>
        <p:spPr>
          <a:xfrm>
            <a:off x="2390339" y="5368582"/>
            <a:ext cx="7317105" cy="805048"/>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074A678-A92C-48A1-B049-B803E347B106}"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C941869-AE49-44B7-99CD-5621BF0DC942}" type="slidenum">
              <a:rPr lang="zh-CN" altLang="en-US"/>
              <a:pPr>
                <a:defRPr/>
              </a:pPr>
              <a:t>‹#›</a:t>
            </a:fld>
            <a:endParaRPr lang="zh-CN" altLang="en-US"/>
          </a:p>
        </p:txBody>
      </p:sp>
    </p:spTree>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D4995684-A7CA-4673-83A0-48E226FB2D06}"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8803655-D28E-4319-999A-C685DD833219}" type="slidenum">
              <a:rPr lang="zh-CN" altLang="en-US"/>
              <a:pPr>
                <a:defRPr/>
              </a:pPr>
              <a:t>‹#›</a:t>
            </a:fld>
            <a:endParaRPr lang="zh-CN" altLang="en-US"/>
          </a:p>
        </p:txBody>
      </p:sp>
    </p:spTree>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12"/>
            <a:ext cx="2743915"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60" y="274712"/>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7C38895-EE30-48E9-B557-4DA100837641}"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1A13DDA-85F2-4A17-BE92-0C6C11F4436E}" type="slidenum">
              <a:rPr lang="zh-CN" altLang="en-US"/>
              <a:pPr>
                <a:defRPr/>
              </a:pPr>
              <a:t>‹#›</a:t>
            </a:fld>
            <a:endParaRPr lang="zh-CN" altLang="en-US"/>
          </a:p>
        </p:txBody>
      </p:sp>
    </p:spTree>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919"/>
            <a:ext cx="10365899"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87" y="3887100"/>
            <a:ext cx="8536623" cy="1753006"/>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BBA103CF-667E-41EC-ADEF-681DDF1A3E74}"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BEFB078-A79B-4AA1-B9A4-9D41CCAEE18E}" type="slidenum">
              <a:rPr lang="zh-CN" altLang="en-US"/>
              <a:pPr>
                <a:defRPr/>
              </a:pPr>
              <a:t>‹#›</a:t>
            </a:fld>
            <a:endParaRPr lang="zh-CN" altLang="en-US"/>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7" y="4407930"/>
            <a:ext cx="10365899" cy="1362391"/>
          </a:xfrm>
        </p:spPr>
        <p:txBody>
          <a:bodyPr anchor="t"/>
          <a:lstStyle>
            <a:lvl1pPr algn="l">
              <a:defRPr sz="45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7" y="2907386"/>
            <a:ext cx="10365899" cy="1500534"/>
          </a:xfrm>
        </p:spPr>
        <p:txBody>
          <a:bodyPr anchor="b"/>
          <a:lstStyle>
            <a:lvl1pPr marL="0" indent="0">
              <a:buNone/>
              <a:defRPr sz="2300">
                <a:solidFill>
                  <a:schemeClr val="tx1">
                    <a:tint val="75000"/>
                  </a:schemeClr>
                </a:solidFill>
              </a:defRPr>
            </a:lvl1pPr>
            <a:lvl2pPr marL="514350" indent="0">
              <a:buNone/>
              <a:defRPr sz="2000">
                <a:solidFill>
                  <a:schemeClr val="tx1">
                    <a:tint val="75000"/>
                  </a:schemeClr>
                </a:solidFill>
              </a:defRPr>
            </a:lvl2pPr>
            <a:lvl3pPr marL="1028700" indent="0">
              <a:buNone/>
              <a:defRPr sz="1800">
                <a:solidFill>
                  <a:schemeClr val="tx1">
                    <a:tint val="75000"/>
                  </a:schemeClr>
                </a:solidFill>
              </a:defRPr>
            </a:lvl3pPr>
            <a:lvl4pPr marL="1543050" indent="0">
              <a:buNone/>
              <a:defRPr sz="1600">
                <a:solidFill>
                  <a:schemeClr val="tx1">
                    <a:tint val="75000"/>
                  </a:schemeClr>
                </a:solidFill>
              </a:defRPr>
            </a:lvl4pPr>
            <a:lvl5pPr marL="2057400" indent="0">
              <a:buNone/>
              <a:defRPr sz="1600">
                <a:solidFill>
                  <a:schemeClr val="tx1">
                    <a:tint val="75000"/>
                  </a:schemeClr>
                </a:solidFill>
              </a:defRPr>
            </a:lvl5pPr>
            <a:lvl6pPr marL="2571750" indent="0">
              <a:buNone/>
              <a:defRPr sz="1600">
                <a:solidFill>
                  <a:schemeClr val="tx1">
                    <a:tint val="75000"/>
                  </a:schemeClr>
                </a:solidFill>
              </a:defRPr>
            </a:lvl6pPr>
            <a:lvl7pPr marL="3086100" indent="0">
              <a:buNone/>
              <a:defRPr sz="1600">
                <a:solidFill>
                  <a:schemeClr val="tx1">
                    <a:tint val="75000"/>
                  </a:schemeClr>
                </a:solidFill>
              </a:defRPr>
            </a:lvl7pPr>
            <a:lvl8pPr marL="3600450" indent="0">
              <a:buNone/>
              <a:defRPr sz="1600">
                <a:solidFill>
                  <a:schemeClr val="tx1">
                    <a:tint val="75000"/>
                  </a:schemeClr>
                </a:solidFill>
              </a:defRPr>
            </a:lvl8pPr>
            <a:lvl9pPr marL="41148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0410024-E2FA-4187-AB9C-F50AB47C9CF5}"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0318CF16-F2AC-4594-8582-D0FEAF5BEAC4}" type="slidenum">
              <a:rPr lang="zh-CN" altLang="en-US"/>
              <a:pPr>
                <a:defRPr/>
              </a:pPr>
              <a:t>‹#›</a:t>
            </a:fld>
            <a:endParaRPr lang="zh-CN" altLang="en-US"/>
          </a:p>
        </p:txBody>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9" y="1600581"/>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4" y="1600581"/>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120D775A-021B-499A-8131-0C07355C5906}"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8F6A22FB-0083-4E13-942D-C56290829CD8}" type="slidenum">
              <a:rPr lang="zh-CN" altLang="en-US"/>
              <a:pPr>
                <a:defRPr/>
              </a:pPr>
              <a:t>‹#›</a:t>
            </a:fld>
            <a:endParaRPr lang="zh-CN" altLang="en-US"/>
          </a:p>
        </p:txBody>
      </p:sp>
    </p:spTree>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81"/>
            <a:ext cx="5388320"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91" y="1535469"/>
            <a:ext cx="5390437"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6" name="内容占位符 5"/>
          <p:cNvSpPr>
            <a:spLocks noGrp="1"/>
          </p:cNvSpPr>
          <p:nvPr>
            <p:ph sz="quarter" idx="4"/>
          </p:nvPr>
        </p:nvSpPr>
        <p:spPr>
          <a:xfrm>
            <a:off x="6194991" y="2175381"/>
            <a:ext cx="5390437"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3F9D9D00-5F8A-46E5-9629-CA857024F5E4}" type="datetimeFigureOut">
              <a:rPr lang="zh-CN" altLang="en-US"/>
              <a:pPr>
                <a:defRPr/>
              </a:pPr>
              <a:t>2017/12/22</a:t>
            </a:fld>
            <a:endParaRPr lang="zh-CN" altLang="en-US"/>
          </a:p>
        </p:txBody>
      </p:sp>
      <p:sp>
        <p:nvSpPr>
          <p:cNvPr id="8"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9"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780F07D6-C160-4059-B735-9CA934915EB0}" type="slidenum">
              <a:rPr lang="zh-CN" altLang="en-US"/>
              <a:pPr>
                <a:defRPr/>
              </a:pPr>
              <a:t>‹#›</a:t>
            </a:fld>
            <a:endParaRPr lang="zh-CN" altLang="en-US"/>
          </a:p>
        </p:txBody>
      </p:sp>
    </p:spTree>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0781E83F-BFD2-476C-8593-60EE931A95A3}" type="datetimeFigureOut">
              <a:rPr lang="zh-CN" altLang="en-US"/>
              <a:pPr>
                <a:defRPr/>
              </a:pPr>
              <a:t>2017/12/22</a:t>
            </a:fld>
            <a:endParaRPr lang="zh-CN" altLang="en-US"/>
          </a:p>
        </p:txBody>
      </p:sp>
      <p:sp>
        <p:nvSpPr>
          <p:cNvPr id="4"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5"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23BF87F2-7CE0-4C95-8C47-1ED0A0B1B725}" type="slidenum">
              <a:rPr lang="zh-CN" altLang="en-US"/>
              <a:pPr>
                <a:defRPr/>
              </a:pPr>
              <a:t>‹#›</a:t>
            </a:fld>
            <a:endParaRPr lang="zh-CN" altLang="en-US"/>
          </a:p>
        </p:txBody>
      </p:sp>
    </p:spTree>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D448AFAC-6346-4C6D-BE44-FC9157F0D419}" type="datetimeFigureOut">
              <a:rPr lang="zh-CN" altLang="en-US"/>
              <a:pPr>
                <a:defRPr/>
              </a:pPr>
              <a:t>2017/12/22</a:t>
            </a:fld>
            <a:endParaRPr lang="zh-CN" altLang="en-US"/>
          </a:p>
        </p:txBody>
      </p:sp>
      <p:sp>
        <p:nvSpPr>
          <p:cNvPr id="3"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4"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8074D7C6-9340-4A81-8DC0-19F20C9F7189}" type="slidenum">
              <a:rPr lang="zh-CN" altLang="en-US"/>
              <a:pPr>
                <a:defRPr/>
              </a:pPr>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2" descr="C:\Documents and Settings\hp1\桌面\未标题-1 拷贝.jpg"/>
          <p:cNvPicPr>
            <a:picLocks noChangeAspect="1" noChangeArrowheads="1"/>
          </p:cNvPicPr>
          <p:nvPr userDrawn="1"/>
        </p:nvPicPr>
        <p:blipFill>
          <a:blip r:embed="rId2" cstate="print"/>
          <a:srcRect l="1103"/>
          <a:stretch>
            <a:fillRect/>
          </a:stretch>
        </p:blipFill>
        <p:spPr bwMode="auto">
          <a:xfrm>
            <a:off x="0" y="0"/>
            <a:ext cx="12195175" cy="6859588"/>
          </a:xfrm>
          <a:prstGeom prst="rect">
            <a:avLst/>
          </a:prstGeom>
          <a:noFill/>
          <a:ln w="9525">
            <a:noFill/>
            <a:miter lim="800000"/>
            <a:headEnd/>
            <a:tailEnd/>
          </a:ln>
        </p:spPr>
      </p:pic>
      <p:sp>
        <p:nvSpPr>
          <p:cNvPr id="3" name="TextBox 3"/>
          <p:cNvSpPr txBox="1"/>
          <p:nvPr userDrawn="1"/>
        </p:nvSpPr>
        <p:spPr>
          <a:xfrm>
            <a:off x="10310813" y="6303963"/>
            <a:ext cx="1054100" cy="446087"/>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2100" dirty="0">
                <a:solidFill>
                  <a:srgbClr val="0070C0"/>
                </a:solidFill>
                <a:latin typeface="微软雅黑" pitchFamily="34" charset="-122"/>
                <a:ea typeface="微软雅黑" pitchFamily="34" charset="-122"/>
              </a:rPr>
              <a:t>过渡页</a:t>
            </a:r>
          </a:p>
        </p:txBody>
      </p:sp>
      <p:cxnSp>
        <p:nvCxnSpPr>
          <p:cNvPr id="4" name="直接连接符 4"/>
          <p:cNvCxnSpPr/>
          <p:nvPr userDrawn="1"/>
        </p:nvCxnSpPr>
        <p:spPr>
          <a:xfrm>
            <a:off x="9553575" y="6472238"/>
            <a:ext cx="6477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 name="直接连接符 5"/>
          <p:cNvCxnSpPr/>
          <p:nvPr userDrawn="1"/>
        </p:nvCxnSpPr>
        <p:spPr>
          <a:xfrm>
            <a:off x="11218863" y="6472238"/>
            <a:ext cx="647700" cy="0"/>
          </a:xfrm>
          <a:prstGeom prst="line">
            <a:avLst/>
          </a:prstGeom>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113"/>
            <a:ext cx="4012129" cy="1162320"/>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23"/>
            <a:ext cx="6817442" cy="585446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433"/>
            <a:ext cx="4012129" cy="4692149"/>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D738FB5-7F15-469F-9B20-C8B652ACF12A}"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BDCD45A-C588-4480-B1DB-C28DDD4E96F4}" type="slidenum">
              <a:rPr lang="zh-CN" altLang="en-US"/>
              <a:pPr>
                <a:defRPr/>
              </a:pPr>
              <a:t>‹#›</a:t>
            </a:fld>
            <a:endParaRPr lang="zh-CN" altLang="en-US"/>
          </a:p>
        </p:txBody>
      </p:sp>
    </p:spTree>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39" y="4801721"/>
            <a:ext cx="7317105" cy="566869"/>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39" y="612917"/>
            <a:ext cx="7317105" cy="4115753"/>
          </a:xfrm>
        </p:spPr>
        <p:txBody>
          <a:bodyPr rtlCol="0">
            <a:normAutofit/>
          </a:bodyPr>
          <a:lstStyle>
            <a:lvl1pPr marL="0" indent="0">
              <a:buNone/>
              <a:defRPr sz="3600"/>
            </a:lvl1pPr>
            <a:lvl2pPr marL="514350" indent="0">
              <a:buNone/>
              <a:defRPr sz="3200"/>
            </a:lvl2pPr>
            <a:lvl3pPr marL="1028700" indent="0">
              <a:buNone/>
              <a:defRPr sz="2700"/>
            </a:lvl3pPr>
            <a:lvl4pPr marL="1543050" indent="0">
              <a:buNone/>
              <a:defRPr sz="2300"/>
            </a:lvl4pPr>
            <a:lvl5pPr marL="2057400" indent="0">
              <a:buNone/>
              <a:defRPr sz="2300"/>
            </a:lvl5pPr>
            <a:lvl6pPr marL="2571750" indent="0">
              <a:buNone/>
              <a:defRPr sz="2300"/>
            </a:lvl6pPr>
            <a:lvl7pPr marL="3086100" indent="0">
              <a:buNone/>
              <a:defRPr sz="2300"/>
            </a:lvl7pPr>
            <a:lvl8pPr marL="3600450" indent="0">
              <a:buNone/>
              <a:defRPr sz="2300"/>
            </a:lvl8pPr>
            <a:lvl9pPr marL="4114800" indent="0">
              <a:buNone/>
              <a:defRPr sz="2300"/>
            </a:lvl9pPr>
          </a:lstStyle>
          <a:p>
            <a:pPr lvl="0"/>
            <a:endParaRPr lang="zh-CN" altLang="en-US" noProof="0"/>
          </a:p>
        </p:txBody>
      </p:sp>
      <p:sp>
        <p:nvSpPr>
          <p:cNvPr id="4" name="文本占位符 3"/>
          <p:cNvSpPr>
            <a:spLocks noGrp="1"/>
          </p:cNvSpPr>
          <p:nvPr>
            <p:ph type="body" sz="half" idx="2"/>
          </p:nvPr>
        </p:nvSpPr>
        <p:spPr>
          <a:xfrm>
            <a:off x="2390339" y="5368582"/>
            <a:ext cx="7317105" cy="805048"/>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AF29750F-9EAE-4481-B297-96EC8677E385}"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A474788-6D85-4F0D-8049-D25278BE3A7C}" type="slidenum">
              <a:rPr lang="zh-CN" altLang="en-US"/>
              <a:pPr>
                <a:defRPr/>
              </a:pPr>
              <a:t>‹#›</a:t>
            </a:fld>
            <a:endParaRPr lang="zh-CN" altLang="en-US"/>
          </a:p>
        </p:txBody>
      </p:sp>
    </p:spTree>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B7654DA6-42E8-45C5-809D-57ED01035363}"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C3F75E8F-6F6F-4E75-A0DB-CABD7A668878}" type="slidenum">
              <a:rPr lang="zh-CN" altLang="en-US"/>
              <a:pPr>
                <a:defRPr/>
              </a:pPr>
              <a:t>‹#›</a:t>
            </a:fld>
            <a:endParaRPr lang="zh-CN" altLang="en-US"/>
          </a:p>
        </p:txBody>
      </p:sp>
    </p:spTree>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12"/>
            <a:ext cx="2743915"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60" y="274712"/>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06AD4A5D-0267-45DB-A9FC-E98ABD78167F}"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99B71B0-03CD-40D4-8096-B6CE1E6B58EC}" type="slidenum">
              <a:rPr lang="zh-CN" altLang="en-US"/>
              <a:pPr>
                <a:defRPr/>
              </a:pPr>
              <a:t>‹#›</a:t>
            </a:fld>
            <a:endParaRPr lang="zh-CN" altLang="en-US"/>
          </a:p>
        </p:txBody>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919"/>
            <a:ext cx="10365899"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83" y="3887100"/>
            <a:ext cx="8536623" cy="1753006"/>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6CD2C9F6-F381-4804-ABDD-B2DEBE1D2839}"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0BF39862-F24E-430C-9EA0-D411606697F3}" type="slidenum">
              <a:rPr lang="zh-CN" altLang="en-US"/>
              <a:pPr>
                <a:defRPr/>
              </a:pPr>
              <a:t>‹#›</a:t>
            </a:fld>
            <a:endParaRPr lang="zh-CN" altLang="en-US"/>
          </a:p>
        </p:txBody>
      </p:sp>
    </p:spTree>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1D27270B-9E9C-4D2F-8678-06984BC6903C}"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641261D-F255-432E-9021-7E2C7D8B9442}" type="slidenum">
              <a:rPr lang="zh-CN" altLang="en-US"/>
              <a:pPr>
                <a:defRPr/>
              </a:pPr>
              <a:t>‹#›</a:t>
            </a:fld>
            <a:endParaRPr lang="zh-CN" altLang="en-US"/>
          </a:p>
        </p:txBody>
      </p:sp>
    </p:spTree>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7" y="4407926"/>
            <a:ext cx="10365899" cy="1362391"/>
          </a:xfrm>
        </p:spPr>
        <p:txBody>
          <a:bodyPr anchor="t"/>
          <a:lstStyle>
            <a:lvl1pPr algn="l">
              <a:defRPr sz="45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7" y="2907386"/>
            <a:ext cx="10365899" cy="1500534"/>
          </a:xfrm>
        </p:spPr>
        <p:txBody>
          <a:bodyPr anchor="b"/>
          <a:lstStyle>
            <a:lvl1pPr marL="0" indent="0">
              <a:buNone/>
              <a:defRPr sz="2300">
                <a:solidFill>
                  <a:schemeClr val="tx1">
                    <a:tint val="75000"/>
                  </a:schemeClr>
                </a:solidFill>
              </a:defRPr>
            </a:lvl1pPr>
            <a:lvl2pPr marL="514350" indent="0">
              <a:buNone/>
              <a:defRPr sz="2000">
                <a:solidFill>
                  <a:schemeClr val="tx1">
                    <a:tint val="75000"/>
                  </a:schemeClr>
                </a:solidFill>
              </a:defRPr>
            </a:lvl2pPr>
            <a:lvl3pPr marL="1028700" indent="0">
              <a:buNone/>
              <a:defRPr sz="1800">
                <a:solidFill>
                  <a:schemeClr val="tx1">
                    <a:tint val="75000"/>
                  </a:schemeClr>
                </a:solidFill>
              </a:defRPr>
            </a:lvl3pPr>
            <a:lvl4pPr marL="1543050" indent="0">
              <a:buNone/>
              <a:defRPr sz="1600">
                <a:solidFill>
                  <a:schemeClr val="tx1">
                    <a:tint val="75000"/>
                  </a:schemeClr>
                </a:solidFill>
              </a:defRPr>
            </a:lvl4pPr>
            <a:lvl5pPr marL="2057400" indent="0">
              <a:buNone/>
              <a:defRPr sz="1600">
                <a:solidFill>
                  <a:schemeClr val="tx1">
                    <a:tint val="75000"/>
                  </a:schemeClr>
                </a:solidFill>
              </a:defRPr>
            </a:lvl5pPr>
            <a:lvl6pPr marL="2571750" indent="0">
              <a:buNone/>
              <a:defRPr sz="1600">
                <a:solidFill>
                  <a:schemeClr val="tx1">
                    <a:tint val="75000"/>
                  </a:schemeClr>
                </a:solidFill>
              </a:defRPr>
            </a:lvl6pPr>
            <a:lvl7pPr marL="3086100" indent="0">
              <a:buNone/>
              <a:defRPr sz="1600">
                <a:solidFill>
                  <a:schemeClr val="tx1">
                    <a:tint val="75000"/>
                  </a:schemeClr>
                </a:solidFill>
              </a:defRPr>
            </a:lvl7pPr>
            <a:lvl8pPr marL="3600450" indent="0">
              <a:buNone/>
              <a:defRPr sz="1600">
                <a:solidFill>
                  <a:schemeClr val="tx1">
                    <a:tint val="75000"/>
                  </a:schemeClr>
                </a:solidFill>
              </a:defRPr>
            </a:lvl8pPr>
            <a:lvl9pPr marL="41148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5E8C91B1-8305-44AF-B242-EF13AE9C882A}"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7E51DBD4-26BE-47D6-BAC2-F3B1705668DE}" type="slidenum">
              <a:rPr lang="zh-CN" altLang="en-US"/>
              <a:pPr>
                <a:defRPr/>
              </a:pPr>
              <a:t>‹#›</a:t>
            </a:fld>
            <a:endParaRPr lang="zh-CN" altLang="en-US"/>
          </a:p>
        </p:txBody>
      </p:sp>
    </p:spTree>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9" y="1600577"/>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4" y="1600577"/>
            <a:ext cx="5386202" cy="452701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DC9D7E2A-604F-4524-AA4C-FD04D6BB6728}"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E9CF87E-6D0D-4785-95C9-EFB7EFDEDABE}" type="slidenum">
              <a:rPr lang="zh-CN" altLang="en-US"/>
              <a:pPr>
                <a:defRPr/>
              </a:pPr>
              <a:t>‹#›</a:t>
            </a:fld>
            <a:endParaRPr lang="zh-CN" altLang="en-US"/>
          </a:p>
        </p:txBody>
      </p:sp>
    </p:spTree>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81"/>
            <a:ext cx="5388320"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86" y="1535469"/>
            <a:ext cx="5390437" cy="63991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smtClean="0"/>
              <a:t>单击此处编辑母版文本样式</a:t>
            </a:r>
          </a:p>
        </p:txBody>
      </p:sp>
      <p:sp>
        <p:nvSpPr>
          <p:cNvPr id="6" name="内容占位符 5"/>
          <p:cNvSpPr>
            <a:spLocks noGrp="1"/>
          </p:cNvSpPr>
          <p:nvPr>
            <p:ph sz="quarter" idx="4"/>
          </p:nvPr>
        </p:nvSpPr>
        <p:spPr>
          <a:xfrm>
            <a:off x="6194986" y="2175381"/>
            <a:ext cx="5390437" cy="395220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181C7821-9DEB-4405-BFBD-A7442F659EF5}" type="datetimeFigureOut">
              <a:rPr lang="zh-CN" altLang="en-US"/>
              <a:pPr>
                <a:defRPr/>
              </a:pPr>
              <a:t>2017/12/22</a:t>
            </a:fld>
            <a:endParaRPr lang="zh-CN" altLang="en-US"/>
          </a:p>
        </p:txBody>
      </p:sp>
      <p:sp>
        <p:nvSpPr>
          <p:cNvPr id="8"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9"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0AC10980-A2DA-4E2B-A364-77E17B07AFAC}" type="slidenum">
              <a:rPr lang="zh-CN" altLang="en-US"/>
              <a:pPr>
                <a:defRPr/>
              </a:pPr>
              <a:t>‹#›</a:t>
            </a:fld>
            <a:endParaRPr lang="zh-CN" altLang="en-US"/>
          </a:p>
        </p:txBody>
      </p:sp>
    </p:spTree>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BA36D26E-B9A7-48F1-80FF-30DCE45E57D2}" type="datetimeFigureOut">
              <a:rPr lang="zh-CN" altLang="en-US"/>
              <a:pPr>
                <a:defRPr/>
              </a:pPr>
              <a:t>2017/12/22</a:t>
            </a:fld>
            <a:endParaRPr lang="zh-CN" altLang="en-US"/>
          </a:p>
        </p:txBody>
      </p:sp>
      <p:sp>
        <p:nvSpPr>
          <p:cNvPr id="4"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5"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C9D93539-40AD-40DC-B876-B0652B97DD0F}" type="slidenum">
              <a:rPr lang="zh-CN" altLang="en-US"/>
              <a:pPr>
                <a:defRPr/>
              </a:pPr>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 name="Picture 11" descr="D:\360Downloads\new\黑色条子.png"/>
          <p:cNvPicPr>
            <a:picLocks noChangeAspect="1" noChangeArrowheads="1"/>
          </p:cNvPicPr>
          <p:nvPr userDrawn="1"/>
        </p:nvPicPr>
        <p:blipFill>
          <a:blip r:embed="rId2" cstate="print"/>
          <a:srcRect/>
          <a:stretch>
            <a:fillRect/>
          </a:stretch>
        </p:blipFill>
        <p:spPr bwMode="auto">
          <a:xfrm>
            <a:off x="665163" y="260350"/>
            <a:ext cx="11530012" cy="874713"/>
          </a:xfrm>
          <a:prstGeom prst="rect">
            <a:avLst/>
          </a:prstGeom>
          <a:noFill/>
          <a:ln w="9525">
            <a:noFill/>
            <a:miter lim="800000"/>
            <a:headEnd/>
            <a:tailEnd/>
          </a:ln>
        </p:spPr>
      </p:pic>
      <p:cxnSp>
        <p:nvCxnSpPr>
          <p:cNvPr id="3" name="直接连接符 3"/>
          <p:cNvCxnSpPr/>
          <p:nvPr userDrawn="1"/>
        </p:nvCxnSpPr>
        <p:spPr>
          <a:xfrm>
            <a:off x="58816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4" name="直接连接符 4"/>
          <p:cNvCxnSpPr/>
          <p:nvPr userDrawn="1"/>
        </p:nvCxnSpPr>
        <p:spPr>
          <a:xfrm>
            <a:off x="84343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5"/>
          <p:cNvSpPr txBox="1"/>
          <p:nvPr userDrawn="1"/>
        </p:nvSpPr>
        <p:spPr>
          <a:xfrm>
            <a:off x="3808413" y="492125"/>
            <a:ext cx="2092325"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文化知识概述</a:t>
            </a:r>
          </a:p>
        </p:txBody>
      </p:sp>
      <p:sp>
        <p:nvSpPr>
          <p:cNvPr id="6" name="TextBox 6"/>
          <p:cNvSpPr txBox="1"/>
          <p:nvPr userDrawn="1"/>
        </p:nvSpPr>
        <p:spPr>
          <a:xfrm>
            <a:off x="10839078" y="6095503"/>
            <a:ext cx="1235174" cy="492451"/>
          </a:xfrm>
          <a:prstGeom prst="rect">
            <a:avLst/>
          </a:prstGeom>
          <a:noFill/>
          <a:effectLst>
            <a:reflection blurRad="6350" stA="50000" endA="300" endPos="38500" dist="50800" dir="5400000" sy="-100000" algn="bl" rotWithShape="0"/>
          </a:effectLst>
        </p:spPr>
        <p:txBody>
          <a:bodyPr lIns="121928" tIns="60964" rIns="121928" bIns="60964">
            <a:spAutoFit/>
          </a:bodyPr>
          <a:lstStyle/>
          <a:p>
            <a:pPr algn="ctr" defTabSz="1219281" fontAlgn="auto">
              <a:spcBef>
                <a:spcPts val="0"/>
              </a:spcBef>
              <a:spcAft>
                <a:spcPts val="0"/>
              </a:spcAft>
              <a:defRPr/>
            </a:pPr>
            <a:r>
              <a:rPr lang="en-US" altLang="zh-CN" dirty="0">
                <a:solidFill>
                  <a:srgbClr val="0070C0"/>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dirty="0">
              <a:solidFill>
                <a:srgbClr val="0070C0"/>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cxnSp>
        <p:nvCxnSpPr>
          <p:cNvPr id="7" name="直接连接符 7"/>
          <p:cNvCxnSpPr/>
          <p:nvPr userDrawn="1"/>
        </p:nvCxnSpPr>
        <p:spPr>
          <a:xfrm>
            <a:off x="0" y="6527800"/>
            <a:ext cx="107664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8"/>
          <p:cNvCxnSpPr/>
          <p:nvPr userDrawn="1"/>
        </p:nvCxnSpPr>
        <p:spPr>
          <a:xfrm flipV="1">
            <a:off x="10766425" y="609600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9"/>
          <p:cNvCxnSpPr/>
          <p:nvPr userDrawn="1"/>
        </p:nvCxnSpPr>
        <p:spPr>
          <a:xfrm flipV="1">
            <a:off x="10850563" y="623887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矩形 10"/>
          <p:cNvSpPr/>
          <p:nvPr userDrawn="1"/>
        </p:nvSpPr>
        <p:spPr>
          <a:xfrm>
            <a:off x="11033125" y="492125"/>
            <a:ext cx="1093788" cy="369888"/>
          </a:xfrm>
          <a:prstGeom prst="rect">
            <a:avLst/>
          </a:prstGeom>
        </p:spPr>
        <p:txBody>
          <a:bodyPr lIns="121928" tIns="60964" rIns="121928" bIns="60964"/>
          <a:lstStyle/>
          <a:p>
            <a:pPr algn="ctr" defTabSz="1219281" fontAlgn="auto">
              <a:spcBef>
                <a:spcPts val="0"/>
              </a:spcBef>
              <a:spcAft>
                <a:spcPts val="0"/>
              </a:spcAft>
              <a:defRPr/>
            </a:pPr>
            <a:r>
              <a:rPr lang="zh-CN" altLang="en-US" sz="2100" dirty="0">
                <a:solidFill>
                  <a:prstClr val="white">
                    <a:lumMod val="75000"/>
                  </a:prstClr>
                </a:solidFill>
                <a:latin typeface="微软雅黑" pitchFamily="34" charset="-122"/>
                <a:ea typeface="微软雅黑" pitchFamily="34" charset="-122"/>
              </a:rPr>
              <a:t>第 </a:t>
            </a:r>
            <a:fld id="{0C83A6F7-24E6-45F3-9388-CDA56B46B2F3}" type="slidenum">
              <a:rPr lang="zh-CN" altLang="en-US" sz="2100">
                <a:solidFill>
                  <a:prstClr val="white">
                    <a:lumMod val="75000"/>
                  </a:prstClr>
                </a:solidFill>
                <a:latin typeface="+mn-lt"/>
                <a:ea typeface="+mn-ea"/>
              </a:rPr>
              <a:pPr algn="ctr" defTabSz="1219281" fontAlgn="auto">
                <a:spcBef>
                  <a:spcPts val="0"/>
                </a:spcBef>
                <a:spcAft>
                  <a:spcPts val="0"/>
                </a:spcAft>
                <a:defRPr/>
              </a:pPr>
              <a:t>‹#›</a:t>
            </a:fld>
            <a:r>
              <a:rPr lang="zh-CN" altLang="en-US" sz="2100" dirty="0">
                <a:solidFill>
                  <a:prstClr val="white">
                    <a:lumMod val="75000"/>
                  </a:prstClr>
                </a:solidFill>
                <a:latin typeface="+mn-lt"/>
                <a:ea typeface="+mn-ea"/>
              </a:rPr>
              <a:t>  </a:t>
            </a:r>
            <a:r>
              <a:rPr lang="zh-CN" altLang="en-US" sz="2100" dirty="0">
                <a:solidFill>
                  <a:prstClr val="white">
                    <a:lumMod val="75000"/>
                  </a:prstClr>
                </a:solidFill>
                <a:latin typeface="微软雅黑" pitchFamily="34" charset="-122"/>
                <a:ea typeface="微软雅黑" pitchFamily="34" charset="-122"/>
              </a:rPr>
              <a:t>页</a:t>
            </a:r>
          </a:p>
        </p:txBody>
      </p:sp>
      <p:cxnSp>
        <p:nvCxnSpPr>
          <p:cNvPr id="11" name="直接连接符 11"/>
          <p:cNvCxnSpPr/>
          <p:nvPr userDrawn="1"/>
        </p:nvCxnSpPr>
        <p:spPr>
          <a:xfrm>
            <a:off x="10987088" y="387350"/>
            <a:ext cx="0" cy="647700"/>
          </a:xfrm>
          <a:prstGeom prst="line">
            <a:avLst/>
          </a:prstGeom>
          <a:ln>
            <a:solidFill>
              <a:schemeClr val="bg1">
                <a:lumMod val="75000"/>
              </a:schemeClr>
            </a:solidFill>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TextBox 12"/>
          <p:cNvSpPr txBox="1"/>
          <p:nvPr userDrawn="1"/>
        </p:nvSpPr>
        <p:spPr>
          <a:xfrm>
            <a:off x="6148388" y="446088"/>
            <a:ext cx="2708275" cy="615950"/>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sz="3200" b="1" dirty="0">
                <a:solidFill>
                  <a:prstClr val="white"/>
                </a:solidFill>
                <a:latin typeface="微软雅黑" pitchFamily="34" charset="-122"/>
                <a:ea typeface="微软雅黑" pitchFamily="34" charset="-122"/>
              </a:rPr>
              <a:t>企业文化概述</a:t>
            </a:r>
          </a:p>
        </p:txBody>
      </p:sp>
      <p:sp>
        <p:nvSpPr>
          <p:cNvPr id="13" name="TextBox 13"/>
          <p:cNvSpPr txBox="1"/>
          <p:nvPr userDrawn="1"/>
        </p:nvSpPr>
        <p:spPr>
          <a:xfrm>
            <a:off x="8951913" y="492125"/>
            <a:ext cx="2092325" cy="492125"/>
          </a:xfrm>
          <a:prstGeom prst="rect">
            <a:avLst/>
          </a:prstGeom>
          <a:noFill/>
        </p:spPr>
        <p:txBody>
          <a:bodyPr wrap="none" lIns="121928" tIns="60964" rIns="121928" bIns="60964">
            <a:spAutoFit/>
          </a:bodyPr>
          <a:lstStyle/>
          <a:p>
            <a:pPr defTabSz="1219281" fontAlgn="auto">
              <a:spcBef>
                <a:spcPts val="0"/>
              </a:spcBef>
              <a:spcAft>
                <a:spcPts val="0"/>
              </a:spcAft>
              <a:defRPr/>
            </a:pPr>
            <a:r>
              <a:rPr lang="zh-CN" altLang="en-US" dirty="0">
                <a:solidFill>
                  <a:prstClr val="white">
                    <a:lumMod val="85000"/>
                  </a:prstClr>
                </a:solidFill>
                <a:latin typeface="微软雅黑" pitchFamily="34" charset="-122"/>
                <a:ea typeface="微软雅黑" pitchFamily="34" charset="-122"/>
              </a:rPr>
              <a:t>企业文化体系</a:t>
            </a:r>
          </a:p>
        </p:txBody>
      </p:sp>
      <p:pic>
        <p:nvPicPr>
          <p:cNvPr id="14" name="Picture 2" descr="D:\360Downloads\new\蓝条子.png"/>
          <p:cNvPicPr>
            <a:picLocks noChangeAspect="1" noChangeArrowheads="1"/>
          </p:cNvPicPr>
          <p:nvPr userDrawn="1"/>
        </p:nvPicPr>
        <p:blipFill>
          <a:blip r:embed="rId3" cstate="print"/>
          <a:srcRect/>
          <a:stretch>
            <a:fillRect/>
          </a:stretch>
        </p:blipFill>
        <p:spPr bwMode="auto">
          <a:xfrm>
            <a:off x="239713" y="333375"/>
            <a:ext cx="3148012" cy="788988"/>
          </a:xfrm>
          <a:prstGeom prst="rect">
            <a:avLst/>
          </a:prstGeom>
          <a:noFill/>
          <a:ln w="9525">
            <a:noFill/>
            <a:miter lim="800000"/>
            <a:headEnd/>
            <a:tailEnd/>
          </a:ln>
        </p:spPr>
      </p:pic>
    </p:spTree>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C586276-3C94-4381-B52E-D211B33062DD}" type="datetimeFigureOut">
              <a:rPr lang="zh-CN" altLang="en-US"/>
              <a:pPr>
                <a:defRPr/>
              </a:pPr>
              <a:t>2017/12/22</a:t>
            </a:fld>
            <a:endParaRPr lang="zh-CN" altLang="en-US"/>
          </a:p>
        </p:txBody>
      </p:sp>
      <p:sp>
        <p:nvSpPr>
          <p:cNvPr id="3"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4"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FFCCDB8B-B8CC-4D75-AA9F-302AB6DF640E}" type="slidenum">
              <a:rPr lang="zh-CN" altLang="en-US"/>
              <a:pPr>
                <a:defRPr/>
              </a:pPr>
              <a:t>‹#›</a:t>
            </a:fld>
            <a:endParaRPr lang="zh-CN" altLang="en-US"/>
          </a:p>
        </p:txBody>
      </p:sp>
    </p:spTree>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113"/>
            <a:ext cx="4012129" cy="1162320"/>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19"/>
            <a:ext cx="6817442" cy="585446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433"/>
            <a:ext cx="4012129" cy="4692149"/>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B8FAC861-221E-43F0-8DC8-A28539BF9922}"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7EB60DD9-AC66-44BF-A58B-553D70D50C36}" type="slidenum">
              <a:rPr lang="zh-CN" altLang="en-US"/>
              <a:pPr>
                <a:defRPr/>
              </a:pPr>
              <a:t>‹#›</a:t>
            </a:fld>
            <a:endParaRPr lang="zh-CN" altLang="en-US"/>
          </a:p>
        </p:txBody>
      </p:sp>
    </p:spTree>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39" y="4801717"/>
            <a:ext cx="7317105" cy="566869"/>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39" y="612917"/>
            <a:ext cx="7317105" cy="4115753"/>
          </a:xfrm>
        </p:spPr>
        <p:txBody>
          <a:bodyPr rtlCol="0">
            <a:normAutofit/>
          </a:bodyPr>
          <a:lstStyle>
            <a:lvl1pPr marL="0" indent="0">
              <a:buNone/>
              <a:defRPr sz="3600"/>
            </a:lvl1pPr>
            <a:lvl2pPr marL="514350" indent="0">
              <a:buNone/>
              <a:defRPr sz="3200"/>
            </a:lvl2pPr>
            <a:lvl3pPr marL="1028700" indent="0">
              <a:buNone/>
              <a:defRPr sz="2700"/>
            </a:lvl3pPr>
            <a:lvl4pPr marL="1543050" indent="0">
              <a:buNone/>
              <a:defRPr sz="2300"/>
            </a:lvl4pPr>
            <a:lvl5pPr marL="2057400" indent="0">
              <a:buNone/>
              <a:defRPr sz="2300"/>
            </a:lvl5pPr>
            <a:lvl6pPr marL="2571750" indent="0">
              <a:buNone/>
              <a:defRPr sz="2300"/>
            </a:lvl6pPr>
            <a:lvl7pPr marL="3086100" indent="0">
              <a:buNone/>
              <a:defRPr sz="2300"/>
            </a:lvl7pPr>
            <a:lvl8pPr marL="3600450" indent="0">
              <a:buNone/>
              <a:defRPr sz="2300"/>
            </a:lvl8pPr>
            <a:lvl9pPr marL="4114800" indent="0">
              <a:buNone/>
              <a:defRPr sz="2300"/>
            </a:lvl9pPr>
          </a:lstStyle>
          <a:p>
            <a:pPr lvl="0"/>
            <a:endParaRPr lang="zh-CN" altLang="en-US" noProof="0"/>
          </a:p>
        </p:txBody>
      </p:sp>
      <p:sp>
        <p:nvSpPr>
          <p:cNvPr id="4" name="文本占位符 3"/>
          <p:cNvSpPr>
            <a:spLocks noGrp="1"/>
          </p:cNvSpPr>
          <p:nvPr>
            <p:ph type="body" sz="half" idx="2"/>
          </p:nvPr>
        </p:nvSpPr>
        <p:spPr>
          <a:xfrm>
            <a:off x="2390339" y="5368582"/>
            <a:ext cx="7317105" cy="805048"/>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9F1CF28-7AD0-4440-AB9D-E860F3C5E9E4}" type="datetimeFigureOut">
              <a:rPr lang="zh-CN" altLang="en-US"/>
              <a:pPr>
                <a:defRPr/>
              </a:pPr>
              <a:t>2017/12/22</a:t>
            </a:fld>
            <a:endParaRPr lang="zh-CN" altLang="en-US"/>
          </a:p>
        </p:txBody>
      </p:sp>
      <p:sp>
        <p:nvSpPr>
          <p:cNvPr id="6"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7003C111-A36B-4EFD-95F1-385C67CCF368}" type="slidenum">
              <a:rPr lang="zh-CN" altLang="en-US"/>
              <a:pPr>
                <a:defRPr/>
              </a:pPr>
              <a:t>‹#›</a:t>
            </a:fld>
            <a:endParaRPr lang="zh-CN" altLang="en-US"/>
          </a:p>
        </p:txBody>
      </p:sp>
    </p:spTree>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B01B502C-BD38-41AE-8CDD-896774881479}"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E445864C-A798-46B9-A809-0B9A3067AB4F}" type="slidenum">
              <a:rPr lang="zh-CN" altLang="en-US"/>
              <a:pPr>
                <a:defRPr/>
              </a:pPr>
              <a:t>‹#›</a:t>
            </a:fld>
            <a:endParaRPr lang="zh-CN" altLang="en-US"/>
          </a:p>
        </p:txBody>
      </p:sp>
    </p:spTree>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8"/>
            <a:ext cx="2743915"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60" y="274708"/>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9816C35F-856F-4E9C-B993-F20578F3C207}"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mn-ea"/>
              </a:defRPr>
            </a:lvl1pPr>
          </a:lstStyle>
          <a:p>
            <a:pPr>
              <a:defRPr/>
            </a:pPr>
            <a:fld id="{43EC7C18-E80B-4D04-B76C-06673DDBF392}" type="slidenum">
              <a:rPr lang="zh-CN" altLang="en-US"/>
              <a:pPr>
                <a:defRPr/>
              </a:pPr>
              <a:t>‹#›</a:t>
            </a:fld>
            <a:endParaRPr lang="zh-CN" altLang="en-US"/>
          </a:p>
        </p:txBody>
      </p:sp>
    </p:spTree>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920"/>
            <a:ext cx="10365899"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76" y="3887100"/>
            <a:ext cx="8536623" cy="1753006"/>
          </a:xfrm>
        </p:spPr>
        <p:txBody>
          <a:bodyPr/>
          <a:lstStyle>
            <a:lvl1pPr marL="0" indent="0" algn="ctr">
              <a:buNone/>
              <a:defRPr>
                <a:solidFill>
                  <a:schemeClr val="tx1">
                    <a:tint val="75000"/>
                  </a:schemeClr>
                </a:solidFill>
              </a:defRPr>
            </a:lvl1pPr>
            <a:lvl2pPr marL="457291" indent="0" algn="ctr">
              <a:buNone/>
              <a:defRPr>
                <a:solidFill>
                  <a:schemeClr val="tx1">
                    <a:tint val="75000"/>
                  </a:schemeClr>
                </a:solidFill>
              </a:defRPr>
            </a:lvl2pPr>
            <a:lvl3pPr marL="914583" indent="0" algn="ctr">
              <a:buNone/>
              <a:defRPr>
                <a:solidFill>
                  <a:schemeClr val="tx1">
                    <a:tint val="75000"/>
                  </a:schemeClr>
                </a:solidFill>
              </a:defRPr>
            </a:lvl3pPr>
            <a:lvl4pPr marL="1371874" indent="0" algn="ctr">
              <a:buNone/>
              <a:defRPr>
                <a:solidFill>
                  <a:schemeClr val="tx1">
                    <a:tint val="75000"/>
                  </a:schemeClr>
                </a:solidFill>
              </a:defRPr>
            </a:lvl4pPr>
            <a:lvl5pPr marL="1829166" indent="0" algn="ctr">
              <a:buNone/>
              <a:defRPr>
                <a:solidFill>
                  <a:schemeClr val="tx1">
                    <a:tint val="75000"/>
                  </a:schemeClr>
                </a:solidFill>
              </a:defRPr>
            </a:lvl5pPr>
            <a:lvl6pPr marL="2286457" indent="0" algn="ctr">
              <a:buNone/>
              <a:defRPr>
                <a:solidFill>
                  <a:schemeClr val="tx1">
                    <a:tint val="75000"/>
                  </a:schemeClr>
                </a:solidFill>
              </a:defRPr>
            </a:lvl6pPr>
            <a:lvl7pPr marL="2743749" indent="0" algn="ctr">
              <a:buNone/>
              <a:defRPr>
                <a:solidFill>
                  <a:schemeClr val="tx1">
                    <a:tint val="75000"/>
                  </a:schemeClr>
                </a:solidFill>
              </a:defRPr>
            </a:lvl7pPr>
            <a:lvl8pPr marL="3201040" indent="0" algn="ctr">
              <a:buNone/>
              <a:defRPr>
                <a:solidFill>
                  <a:schemeClr val="tx1">
                    <a:tint val="75000"/>
                  </a:schemeClr>
                </a:solidFill>
              </a:defRPr>
            </a:lvl8pPr>
            <a:lvl9pPr marL="3658332"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F538E8E3-544B-4194-B598-2DA049233EC1}"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CC15FA6F-61F5-49B0-ADB3-ED101F450F89}" type="slidenum">
              <a:rPr lang="zh-CN" altLang="en-US"/>
              <a:pPr>
                <a:defRPr/>
              </a:pPr>
              <a:t>‹#›</a:t>
            </a:fld>
            <a:endParaRPr lang="zh-CN" altLang="en-US"/>
          </a:p>
        </p:txBody>
      </p:sp>
    </p:spTree>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7922"/>
            <a:ext cx="10365899" cy="136239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5" y="2907387"/>
            <a:ext cx="10365899" cy="1500534"/>
          </a:xfrm>
        </p:spPr>
        <p:txBody>
          <a:bodyPr anchor="b"/>
          <a:lstStyle>
            <a:lvl1pPr marL="0" indent="0">
              <a:buNone/>
              <a:defRPr sz="2000">
                <a:solidFill>
                  <a:schemeClr val="tx1">
                    <a:tint val="75000"/>
                  </a:schemeClr>
                </a:solidFill>
              </a:defRPr>
            </a:lvl1pPr>
            <a:lvl2pPr marL="457291" indent="0">
              <a:buNone/>
              <a:defRPr sz="1800">
                <a:solidFill>
                  <a:schemeClr val="tx1">
                    <a:tint val="75000"/>
                  </a:schemeClr>
                </a:solidFill>
              </a:defRPr>
            </a:lvl2pPr>
            <a:lvl3pPr marL="914583" indent="0">
              <a:buNone/>
              <a:defRPr sz="1600">
                <a:solidFill>
                  <a:schemeClr val="tx1">
                    <a:tint val="75000"/>
                  </a:schemeClr>
                </a:solidFill>
              </a:defRPr>
            </a:lvl3pPr>
            <a:lvl4pPr marL="1371874" indent="0">
              <a:buNone/>
              <a:defRPr sz="1400">
                <a:solidFill>
                  <a:schemeClr val="tx1">
                    <a:tint val="75000"/>
                  </a:schemeClr>
                </a:solidFill>
              </a:defRPr>
            </a:lvl4pPr>
            <a:lvl5pPr marL="1829166" indent="0">
              <a:buNone/>
              <a:defRPr sz="1400">
                <a:solidFill>
                  <a:schemeClr val="tx1">
                    <a:tint val="75000"/>
                  </a:schemeClr>
                </a:solidFill>
              </a:defRPr>
            </a:lvl5pPr>
            <a:lvl6pPr marL="2286457" indent="0">
              <a:buNone/>
              <a:defRPr sz="1400">
                <a:solidFill>
                  <a:schemeClr val="tx1">
                    <a:tint val="75000"/>
                  </a:schemeClr>
                </a:solidFill>
              </a:defRPr>
            </a:lvl6pPr>
            <a:lvl7pPr marL="2743749" indent="0">
              <a:buNone/>
              <a:defRPr sz="1400">
                <a:solidFill>
                  <a:schemeClr val="tx1">
                    <a:tint val="75000"/>
                  </a:schemeClr>
                </a:solidFill>
              </a:defRPr>
            </a:lvl7pPr>
            <a:lvl8pPr marL="3201040" indent="0">
              <a:buNone/>
              <a:defRPr sz="1400">
                <a:solidFill>
                  <a:schemeClr val="tx1">
                    <a:tint val="75000"/>
                  </a:schemeClr>
                </a:solidFill>
              </a:defRPr>
            </a:lvl8pPr>
            <a:lvl9pPr marL="3658332"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D29CC5A7-8C64-44F6-9198-FCD32AA3187E}"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5EC9D57B-C959-4A02-B02A-70F259CAA956}" type="slidenum">
              <a:rPr lang="zh-CN" altLang="en-US"/>
              <a:pPr>
                <a:defRPr/>
              </a:pPr>
              <a:t>‹#›</a:t>
            </a:fld>
            <a:endParaRPr lang="zh-CN" altLang="en-US"/>
          </a:p>
        </p:txBody>
      </p:sp>
    </p:spTree>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9" y="1600572"/>
            <a:ext cx="5386202"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4" y="1600572"/>
            <a:ext cx="5386202"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E680835F-5DD6-4C4E-9D8E-C0E924726E35}" type="datetimeFigureOut">
              <a:rPr lang="zh-CN" altLang="en-US"/>
              <a:pPr>
                <a:defRPr/>
              </a:pPr>
              <a:t>2017/12/22</a:t>
            </a:fld>
            <a:endParaRPr lang="zh-CN" altLang="en-US"/>
          </a:p>
        </p:txBody>
      </p:sp>
      <p:sp>
        <p:nvSpPr>
          <p:cNvPr id="6" name="页脚占位符 5"/>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7" name="灯片编号占位符 6"/>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32FC9F02-6B9A-4DBF-87CB-E917DB93841B}" type="slidenum">
              <a:rPr lang="zh-CN" altLang="en-US"/>
              <a:pPr>
                <a:defRPr/>
              </a:pPr>
              <a:t>‹#›</a:t>
            </a:fld>
            <a:endParaRPr lang="zh-CN" altLang="en-US"/>
          </a:p>
        </p:txBody>
      </p:sp>
    </p:spTree>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79"/>
            <a:ext cx="5388320"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82" y="1535469"/>
            <a:ext cx="5390436"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4982" y="2175379"/>
            <a:ext cx="539043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A4A154A5-EDE5-41BC-931A-79790A75DB68}" type="datetimeFigureOut">
              <a:rPr lang="zh-CN" altLang="en-US"/>
              <a:pPr>
                <a:defRPr/>
              </a:pPr>
              <a:t>2017/12/22</a:t>
            </a:fld>
            <a:endParaRPr lang="zh-CN" altLang="en-US"/>
          </a:p>
        </p:txBody>
      </p:sp>
      <p:sp>
        <p:nvSpPr>
          <p:cNvPr id="8" name="页脚占位符 7"/>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9" name="灯片编号占位符 8"/>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E32038C7-0DBC-48D3-B682-AF57E9C749F0}" type="slidenum">
              <a:rPr lang="zh-CN" altLang="en-US"/>
              <a:pPr>
                <a:defRPr/>
              </a:pPr>
              <a:t>‹#›</a:t>
            </a:fld>
            <a:endParaRPr lang="zh-CN" altLang="en-US"/>
          </a:p>
        </p:txBody>
      </p:sp>
    </p:spTree>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DB44A0F8-8CC8-4085-9F8F-D88853F6AFDC}" type="datetimeFigureOut">
              <a:rPr lang="zh-CN" altLang="en-US"/>
              <a:pPr>
                <a:defRPr/>
              </a:pPr>
              <a:t>2017/12/22</a:t>
            </a:fld>
            <a:endParaRPr lang="zh-CN" altLang="en-US"/>
          </a:p>
        </p:txBody>
      </p:sp>
      <p:sp>
        <p:nvSpPr>
          <p:cNvPr id="4" name="页脚占位符 3"/>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5" name="灯片编号占位符 4"/>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CE1C72F5-DCF4-44F2-BB39-D9E4DDE6A9DA}" type="slidenum">
              <a:rPr lang="zh-CN" altLang="en-US"/>
              <a:pPr>
                <a:defRPr/>
              </a:pPr>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62554E2-7960-49B5-8F6E-B2DE60ACC8EB}" type="datetimeFigureOut">
              <a:rPr lang="zh-CN" altLang="en-US"/>
              <a:pPr>
                <a:defRPr/>
              </a:pPr>
              <a:t>2017/12/22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4509B3A-3991-42E7-8683-21ADBBB2C4C8}" type="slidenum">
              <a:rPr lang="zh-CN" altLang="en-US"/>
              <a:pPr>
                <a:defRPr/>
              </a:pPr>
              <a:t>‹#›</a:t>
            </a:fld>
            <a:endParaRPr lang="zh-CN" altLang="en-US"/>
          </a:p>
        </p:txBody>
      </p:sp>
    </p:spTree>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C889EF53-7223-4C00-A444-C00F52037E08}" type="datetimeFigureOut">
              <a:rPr lang="zh-CN" altLang="en-US"/>
              <a:pPr>
                <a:defRPr/>
              </a:pPr>
              <a:t>2017/12/22</a:t>
            </a:fld>
            <a:endParaRPr lang="zh-CN" altLang="en-US"/>
          </a:p>
        </p:txBody>
      </p:sp>
      <p:sp>
        <p:nvSpPr>
          <p:cNvPr id="3" name="页脚占位符 2"/>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4" name="灯片编号占位符 3"/>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1371F5F7-464E-4ACE-963F-6A818CD35EF0}" type="slidenum">
              <a:rPr lang="zh-CN" altLang="en-US"/>
              <a:pPr>
                <a:defRPr/>
              </a:pPr>
              <a:t>‹#›</a:t>
            </a:fld>
            <a:endParaRPr lang="zh-CN" altLang="en-US"/>
          </a:p>
        </p:txBody>
      </p:sp>
    </p:spTree>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0" y="273113"/>
            <a:ext cx="4012129" cy="1162319"/>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15"/>
            <a:ext cx="6817442"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60" y="1435434"/>
            <a:ext cx="4012129" cy="4692149"/>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8BE188E4-E209-409B-8BFA-CACEDD1F9A86}" type="datetimeFigureOut">
              <a:rPr lang="zh-CN" altLang="en-US"/>
              <a:pPr>
                <a:defRPr/>
              </a:pPr>
              <a:t>2017/12/22</a:t>
            </a:fld>
            <a:endParaRPr lang="zh-CN" altLang="en-US"/>
          </a:p>
        </p:txBody>
      </p:sp>
      <p:sp>
        <p:nvSpPr>
          <p:cNvPr id="6" name="页脚占位符 5"/>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7" name="灯片编号占位符 6"/>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ED409703-1148-4913-A92D-4F8488A6854D}" type="slidenum">
              <a:rPr lang="zh-CN" altLang="en-US"/>
              <a:pPr>
                <a:defRPr/>
              </a:pPr>
              <a:t>‹#›</a:t>
            </a:fld>
            <a:endParaRPr lang="zh-CN" altLang="en-US"/>
          </a:p>
        </p:txBody>
      </p:sp>
    </p:spTree>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39" y="4801712"/>
            <a:ext cx="7317105" cy="56686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39" y="612917"/>
            <a:ext cx="7317105" cy="4115753"/>
          </a:xfrm>
        </p:spPr>
        <p:txBody>
          <a:bodyPr rtlCol="0">
            <a:normAutofit/>
          </a:bodyPr>
          <a:lstStyle>
            <a:lvl1pPr marL="0" indent="0">
              <a:buNone/>
              <a:defRPr sz="3200"/>
            </a:lvl1pPr>
            <a:lvl2pPr marL="457291" indent="0">
              <a:buNone/>
              <a:defRPr sz="2800"/>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pPr lvl="0"/>
            <a:endParaRPr lang="zh-CN" altLang="en-US" noProof="0"/>
          </a:p>
        </p:txBody>
      </p:sp>
      <p:sp>
        <p:nvSpPr>
          <p:cNvPr id="4" name="文本占位符 3"/>
          <p:cNvSpPr>
            <a:spLocks noGrp="1"/>
          </p:cNvSpPr>
          <p:nvPr>
            <p:ph type="body" sz="half" idx="2"/>
          </p:nvPr>
        </p:nvSpPr>
        <p:spPr>
          <a:xfrm>
            <a:off x="2390339" y="5368581"/>
            <a:ext cx="7317105" cy="805048"/>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68EA2E53-6294-412E-B676-F02B8C831941}" type="datetimeFigureOut">
              <a:rPr lang="zh-CN" altLang="en-US"/>
              <a:pPr>
                <a:defRPr/>
              </a:pPr>
              <a:t>2017/12/22</a:t>
            </a:fld>
            <a:endParaRPr lang="zh-CN" altLang="en-US"/>
          </a:p>
        </p:txBody>
      </p:sp>
      <p:sp>
        <p:nvSpPr>
          <p:cNvPr id="6" name="页脚占位符 5"/>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7" name="灯片编号占位符 6"/>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24DA514E-1A75-41BB-8E7C-0A78A3F3F174}" type="slidenum">
              <a:rPr lang="zh-CN" altLang="en-US"/>
              <a:pPr>
                <a:defRPr/>
              </a:pPr>
              <a:t>‹#›</a:t>
            </a:fld>
            <a:endParaRPr lang="zh-CN" altLang="en-US"/>
          </a:p>
        </p:txBody>
      </p:sp>
    </p:spTree>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4A028015-7FB4-4DC2-9EE0-7D12E8D3EA0E}"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6EB4DBCF-1FD1-4806-8E93-B631D783FF0F}" type="slidenum">
              <a:rPr lang="zh-CN" altLang="en-US"/>
              <a:pPr>
                <a:defRPr/>
              </a:pPr>
              <a:t>‹#›</a:t>
            </a:fld>
            <a:endParaRPr lang="zh-CN" altLang="en-US"/>
          </a:p>
        </p:txBody>
      </p:sp>
    </p:spTree>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3"/>
            <a:ext cx="2743914"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59" y="274703"/>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12C1AA33-EC75-4DB1-9CD3-6A3148DF0976}" type="datetimeFigureOut">
              <a:rPr lang="zh-CN" altLang="en-US"/>
              <a:pPr>
                <a:defRPr/>
              </a:pPr>
              <a:t>2017/12/22</a:t>
            </a:fld>
            <a:endParaRPr lang="zh-CN" altLang="en-US"/>
          </a:p>
        </p:txBody>
      </p:sp>
      <p:sp>
        <p:nvSpPr>
          <p:cNvPr id="5" name="页脚占位符 4"/>
          <p:cNvSpPr>
            <a:spLocks noGrp="1"/>
          </p:cNvSpPr>
          <p:nvPr>
            <p:ph type="ftr" sz="quarter" idx="11"/>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defTabSz="1219281" fontAlgn="auto">
              <a:spcBef>
                <a:spcPts val="0"/>
              </a:spcBef>
              <a:spcAft>
                <a:spcPts val="0"/>
              </a:spcAft>
              <a:defRPr>
                <a:solidFill>
                  <a:prstClr val="black">
                    <a:tint val="75000"/>
                  </a:prstClr>
                </a:solidFill>
                <a:latin typeface="+mn-lt"/>
                <a:ea typeface="造字工房悦黑体验版常规体" pitchFamily="50" charset="-122"/>
                <a:cs typeface="+mn-cs"/>
              </a:defRPr>
            </a:lvl1pPr>
          </a:lstStyle>
          <a:p>
            <a:pPr>
              <a:defRPr/>
            </a:pPr>
            <a:fld id="{545453E3-D472-4674-A0FE-E4E9AB482235}" type="slidenum">
              <a:rPr lang="zh-CN" altLang="en-US"/>
              <a:pPr>
                <a:defRPr/>
              </a:pPr>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5975" cy="1143000"/>
          </a:xfrm>
          <a:prstGeom prst="rect">
            <a:avLst/>
          </a:prstGeom>
          <a:noFill/>
          <a:ln w="9525">
            <a:noFill/>
            <a:miter lim="800000"/>
            <a:headEnd/>
            <a:tailEnd/>
          </a:ln>
        </p:spPr>
        <p:txBody>
          <a:bodyPr vert="horz" wrap="square" lIns="121928" tIns="60964" rIns="121928" bIns="60964"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0"/>
            <a:ext cx="10975975" cy="4527550"/>
          </a:xfrm>
          <a:prstGeom prst="rect">
            <a:avLst/>
          </a:prstGeom>
          <a:noFill/>
          <a:ln w="9525">
            <a:noFill/>
            <a:miter lim="800000"/>
            <a:headEnd/>
            <a:tailEnd/>
          </a:ln>
        </p:spPr>
        <p:txBody>
          <a:bodyPr vert="horz" wrap="square" lIns="121928" tIns="60964" rIns="121928" bIns="6096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lIns="121928" tIns="60964" rIns="121928" bIns="60964" rtlCol="0" anchor="ctr"/>
          <a:lstStyle>
            <a:lvl1pPr algn="l" defTabSz="1219281" fontAlgn="auto">
              <a:spcBef>
                <a:spcPts val="0"/>
              </a:spcBef>
              <a:spcAft>
                <a:spcPts val="0"/>
              </a:spcAft>
              <a:defRPr sz="1600">
                <a:solidFill>
                  <a:prstClr val="black">
                    <a:tint val="75000"/>
                  </a:prstClr>
                </a:solidFill>
                <a:latin typeface="+mn-lt"/>
                <a:ea typeface="+mn-ea"/>
              </a:defRPr>
            </a:lvl1pPr>
          </a:lstStyle>
          <a:p>
            <a:pPr>
              <a:defRPr/>
            </a:pPr>
            <a:fld id="{F0996235-91B6-4198-88E7-F5B40AE95C9A}" type="datetimeFigureOut">
              <a:rPr lang="zh-CN" altLang="en-US"/>
              <a:pPr>
                <a:defRPr/>
              </a:pPr>
              <a:t>2017/12/22</a:t>
            </a:fld>
            <a:endParaRPr lang="zh-CN" altLang="en-US"/>
          </a:p>
        </p:txBody>
      </p:sp>
      <p:sp>
        <p:nvSpPr>
          <p:cNvPr id="5" name="页脚占位符 4"/>
          <p:cNvSpPr>
            <a:spLocks noGrp="1"/>
          </p:cNvSpPr>
          <p:nvPr>
            <p:ph type="ftr" sz="quarter" idx="3"/>
          </p:nvPr>
        </p:nvSpPr>
        <p:spPr>
          <a:xfrm>
            <a:off x="4167188" y="6357938"/>
            <a:ext cx="3860800" cy="365125"/>
          </a:xfrm>
          <a:prstGeom prst="rect">
            <a:avLst/>
          </a:prstGeom>
        </p:spPr>
        <p:txBody>
          <a:bodyPr vert="horz" lIns="121928" tIns="60964" rIns="121928" bIns="60964" rtlCol="0" anchor="ctr"/>
          <a:lstStyle>
            <a:lvl1pPr algn="ctr" defTabSz="1219281" fontAlgn="auto">
              <a:spcBef>
                <a:spcPts val="0"/>
              </a:spcBef>
              <a:spcAft>
                <a:spcPts val="0"/>
              </a:spcAft>
              <a:defRPr sz="16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lIns="121928" tIns="60964" rIns="121928" bIns="60964" rtlCol="0" anchor="ctr"/>
          <a:lstStyle>
            <a:lvl1pPr algn="r" defTabSz="1219281" fontAlgn="auto">
              <a:spcBef>
                <a:spcPts val="0"/>
              </a:spcBef>
              <a:spcAft>
                <a:spcPts val="0"/>
              </a:spcAft>
              <a:defRPr sz="1600">
                <a:solidFill>
                  <a:prstClr val="black">
                    <a:tint val="75000"/>
                  </a:prstClr>
                </a:solidFill>
                <a:latin typeface="+mn-lt"/>
                <a:ea typeface="+mn-ea"/>
              </a:defRPr>
            </a:lvl1pPr>
          </a:lstStyle>
          <a:p>
            <a:pPr>
              <a:defRPr/>
            </a:pPr>
            <a:fld id="{A46C5940-AC56-4D5F-9DD0-AD23EAB6CC6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69" r:id="rId9"/>
    <p:sldLayoutId id="2147484481" r:id="rId10"/>
    <p:sldLayoutId id="2147484482" r:id="rId11"/>
    <p:sldLayoutId id="2147484483" r:id="rId12"/>
    <p:sldLayoutId id="2147484484" r:id="rId13"/>
    <p:sldLayoutId id="2147484485" r:id="rId14"/>
    <p:sldLayoutId id="2147484486" r:id="rId15"/>
    <p:sldLayoutId id="2147484487" r:id="rId16"/>
    <p:sldLayoutId id="2147484470" r:id="rId17"/>
  </p:sldLayoutIdLst>
  <p:transition spd="slow">
    <p:fade/>
  </p:transition>
  <p:timing>
    <p:tnLst>
      <p:par>
        <p:cTn id="1" dur="indefinite" restart="never" nodeType="tmRoot"/>
      </p:par>
    </p:tnLst>
  </p:timing>
  <p:txStyles>
    <p:titleStyle>
      <a:lvl1pPr algn="ctr" defTabSz="1219200" rtl="0" eaLnBrk="0" fontAlgn="base" hangingPunct="0">
        <a:spcBef>
          <a:spcPct val="0"/>
        </a:spcBef>
        <a:spcAft>
          <a:spcPct val="0"/>
        </a:spcAft>
        <a:defRPr sz="5900" kern="1200">
          <a:solidFill>
            <a:schemeClr val="tx1"/>
          </a:solidFill>
          <a:latin typeface="+mj-lt"/>
          <a:ea typeface="+mj-ea"/>
          <a:cs typeface="+mj-cs"/>
        </a:defRPr>
      </a:lvl1pPr>
      <a:lvl2pPr algn="ctr" defTabSz="1219200" rtl="0" eaLnBrk="0" fontAlgn="base" hangingPunct="0">
        <a:spcBef>
          <a:spcPct val="0"/>
        </a:spcBef>
        <a:spcAft>
          <a:spcPct val="0"/>
        </a:spcAft>
        <a:defRPr sz="5900">
          <a:solidFill>
            <a:schemeClr val="tx1"/>
          </a:solidFill>
          <a:latin typeface="Calibri" pitchFamily="34" charset="0"/>
          <a:ea typeface="宋体" charset="-122"/>
        </a:defRPr>
      </a:lvl2pPr>
      <a:lvl3pPr algn="ctr" defTabSz="1219200" rtl="0" eaLnBrk="0" fontAlgn="base" hangingPunct="0">
        <a:spcBef>
          <a:spcPct val="0"/>
        </a:spcBef>
        <a:spcAft>
          <a:spcPct val="0"/>
        </a:spcAft>
        <a:defRPr sz="5900">
          <a:solidFill>
            <a:schemeClr val="tx1"/>
          </a:solidFill>
          <a:latin typeface="Calibri" pitchFamily="34" charset="0"/>
          <a:ea typeface="宋体" charset="-122"/>
        </a:defRPr>
      </a:lvl3pPr>
      <a:lvl4pPr algn="ctr" defTabSz="1219200" rtl="0" eaLnBrk="0" fontAlgn="base" hangingPunct="0">
        <a:spcBef>
          <a:spcPct val="0"/>
        </a:spcBef>
        <a:spcAft>
          <a:spcPct val="0"/>
        </a:spcAft>
        <a:defRPr sz="5900">
          <a:solidFill>
            <a:schemeClr val="tx1"/>
          </a:solidFill>
          <a:latin typeface="Calibri" pitchFamily="34" charset="0"/>
          <a:ea typeface="宋体" charset="-122"/>
        </a:defRPr>
      </a:lvl4pPr>
      <a:lvl5pPr algn="ctr" defTabSz="1219200" rtl="0" eaLnBrk="0" fontAlgn="base" hangingPunct="0">
        <a:spcBef>
          <a:spcPct val="0"/>
        </a:spcBef>
        <a:spcAft>
          <a:spcPct val="0"/>
        </a:spcAft>
        <a:defRPr sz="5900">
          <a:solidFill>
            <a:schemeClr val="tx1"/>
          </a:solidFill>
          <a:latin typeface="Calibri" pitchFamily="34" charset="0"/>
          <a:ea typeface="宋体" charset="-122"/>
        </a:defRPr>
      </a:lvl5pPr>
      <a:lvl6pPr marL="457200" algn="ctr" defTabSz="1219200" rtl="0" fontAlgn="base">
        <a:spcBef>
          <a:spcPct val="0"/>
        </a:spcBef>
        <a:spcAft>
          <a:spcPct val="0"/>
        </a:spcAft>
        <a:defRPr sz="5900">
          <a:solidFill>
            <a:schemeClr val="tx1"/>
          </a:solidFill>
          <a:latin typeface="Calibri" pitchFamily="34" charset="0"/>
          <a:ea typeface="宋体" charset="-122"/>
        </a:defRPr>
      </a:lvl6pPr>
      <a:lvl7pPr marL="914400" algn="ctr" defTabSz="1219200" rtl="0" fontAlgn="base">
        <a:spcBef>
          <a:spcPct val="0"/>
        </a:spcBef>
        <a:spcAft>
          <a:spcPct val="0"/>
        </a:spcAft>
        <a:defRPr sz="5900">
          <a:solidFill>
            <a:schemeClr val="tx1"/>
          </a:solidFill>
          <a:latin typeface="Calibri" pitchFamily="34" charset="0"/>
          <a:ea typeface="宋体" charset="-122"/>
        </a:defRPr>
      </a:lvl7pPr>
      <a:lvl8pPr marL="1371600" algn="ctr" defTabSz="1219200" rtl="0" fontAlgn="base">
        <a:spcBef>
          <a:spcPct val="0"/>
        </a:spcBef>
        <a:spcAft>
          <a:spcPct val="0"/>
        </a:spcAft>
        <a:defRPr sz="5900">
          <a:solidFill>
            <a:schemeClr val="tx1"/>
          </a:solidFill>
          <a:latin typeface="Calibri" pitchFamily="34" charset="0"/>
          <a:ea typeface="宋体" charset="-122"/>
        </a:defRPr>
      </a:lvl8pPr>
      <a:lvl9pPr marL="1828800" algn="ctr" defTabSz="1219200" rtl="0" fontAlgn="base">
        <a:spcBef>
          <a:spcPct val="0"/>
        </a:spcBef>
        <a:spcAft>
          <a:spcPct val="0"/>
        </a:spcAft>
        <a:defRPr sz="5900">
          <a:solidFill>
            <a:schemeClr val="tx1"/>
          </a:solidFill>
          <a:latin typeface="Calibri" pitchFamily="34" charset="0"/>
          <a:ea typeface="宋体" charset="-122"/>
        </a:defRPr>
      </a:lvl9pPr>
    </p:titleStyle>
    <p:bodyStyle>
      <a:lvl1pPr marL="457200" indent="-457200" algn="l" defTabSz="1219200" rtl="0" eaLnBrk="0" fontAlgn="base" hangingPunct="0">
        <a:spcBef>
          <a:spcPct val="20000"/>
        </a:spcBef>
        <a:spcAft>
          <a:spcPct val="0"/>
        </a:spcAft>
        <a:buFont typeface="Arial" pitchFamily="34" charset="0"/>
        <a:buChar char="•"/>
        <a:defRPr sz="4300" kern="1200">
          <a:solidFill>
            <a:schemeClr val="tx1"/>
          </a:solidFill>
          <a:latin typeface="+mn-lt"/>
          <a:ea typeface="+mn-ea"/>
          <a:cs typeface="+mn-cs"/>
        </a:defRPr>
      </a:lvl1pPr>
      <a:lvl2pPr marL="990600" indent="-381000" algn="l" defTabSz="1219200"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2pPr>
      <a:lvl3pPr marL="1524000" indent="-304800" algn="l" defTabSz="1219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3pPr>
      <a:lvl4pPr marL="2133600" indent="-304800" algn="l" defTabSz="12192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4pPr>
      <a:lvl5pPr marL="2743200" indent="-304800" algn="l" defTabSz="12192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5pPr>
      <a:lvl6pPr marL="3353024"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63"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04"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44"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281" rtl="0" eaLnBrk="1" latinLnBrk="0" hangingPunct="1">
        <a:defRPr sz="2400" kern="1200">
          <a:solidFill>
            <a:schemeClr val="tx1"/>
          </a:solidFill>
          <a:latin typeface="+mn-lt"/>
          <a:ea typeface="+mn-ea"/>
          <a:cs typeface="+mn-cs"/>
        </a:defRPr>
      </a:lvl1pPr>
      <a:lvl2pPr marL="609642" algn="l" defTabSz="1219281" rtl="0" eaLnBrk="1" latinLnBrk="0" hangingPunct="1">
        <a:defRPr sz="2400" kern="1200">
          <a:solidFill>
            <a:schemeClr val="tx1"/>
          </a:solidFill>
          <a:latin typeface="+mn-lt"/>
          <a:ea typeface="+mn-ea"/>
          <a:cs typeface="+mn-cs"/>
        </a:defRPr>
      </a:lvl2pPr>
      <a:lvl3pPr marL="1219281" algn="l" defTabSz="1219281" rtl="0" eaLnBrk="1" latinLnBrk="0" hangingPunct="1">
        <a:defRPr sz="2400" kern="1200">
          <a:solidFill>
            <a:schemeClr val="tx1"/>
          </a:solidFill>
          <a:latin typeface="+mn-lt"/>
          <a:ea typeface="+mn-ea"/>
          <a:cs typeface="+mn-cs"/>
        </a:defRPr>
      </a:lvl3pPr>
      <a:lvl4pPr marL="1828922" algn="l" defTabSz="1219281" rtl="0" eaLnBrk="1" latinLnBrk="0" hangingPunct="1">
        <a:defRPr sz="2400" kern="1200">
          <a:solidFill>
            <a:schemeClr val="tx1"/>
          </a:solidFill>
          <a:latin typeface="+mn-lt"/>
          <a:ea typeface="+mn-ea"/>
          <a:cs typeface="+mn-cs"/>
        </a:defRPr>
      </a:lvl4pPr>
      <a:lvl5pPr marL="2438562" algn="l" defTabSz="1219281" rtl="0" eaLnBrk="1" latinLnBrk="0" hangingPunct="1">
        <a:defRPr sz="2400" kern="1200">
          <a:solidFill>
            <a:schemeClr val="tx1"/>
          </a:solidFill>
          <a:latin typeface="+mn-lt"/>
          <a:ea typeface="+mn-ea"/>
          <a:cs typeface="+mn-cs"/>
        </a:defRPr>
      </a:lvl5pPr>
      <a:lvl6pPr marL="3048204" algn="l" defTabSz="1219281" rtl="0" eaLnBrk="1" latinLnBrk="0" hangingPunct="1">
        <a:defRPr sz="2400" kern="1200">
          <a:solidFill>
            <a:schemeClr val="tx1"/>
          </a:solidFill>
          <a:latin typeface="+mn-lt"/>
          <a:ea typeface="+mn-ea"/>
          <a:cs typeface="+mn-cs"/>
        </a:defRPr>
      </a:lvl6pPr>
      <a:lvl7pPr marL="3657843" algn="l" defTabSz="1219281" rtl="0" eaLnBrk="1" latinLnBrk="0" hangingPunct="1">
        <a:defRPr sz="2400" kern="1200">
          <a:solidFill>
            <a:schemeClr val="tx1"/>
          </a:solidFill>
          <a:latin typeface="+mn-lt"/>
          <a:ea typeface="+mn-ea"/>
          <a:cs typeface="+mn-cs"/>
        </a:defRPr>
      </a:lvl7pPr>
      <a:lvl8pPr marL="4267483" algn="l" defTabSz="1219281" rtl="0" eaLnBrk="1" latinLnBrk="0" hangingPunct="1">
        <a:defRPr sz="2400" kern="1200">
          <a:solidFill>
            <a:schemeClr val="tx1"/>
          </a:solidFill>
          <a:latin typeface="+mn-lt"/>
          <a:ea typeface="+mn-ea"/>
          <a:cs typeface="+mn-cs"/>
        </a:defRPr>
      </a:lvl8pPr>
      <a:lvl9pPr marL="4877125" algn="l" defTabSz="1219281"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8"/>
            <a:ext cx="10975975" cy="1143000"/>
          </a:xfrm>
          <a:prstGeom prst="rect">
            <a:avLst/>
          </a:prstGeom>
          <a:noFill/>
          <a:ln w="9525">
            <a:noFill/>
            <a:miter lim="800000"/>
            <a:headEnd/>
            <a:tailEnd/>
          </a:ln>
        </p:spPr>
        <p:txBody>
          <a:bodyPr vert="horz" wrap="square" lIns="121928" tIns="60964" rIns="121928" bIns="60964"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609600" y="1600200"/>
            <a:ext cx="10975975" cy="4527550"/>
          </a:xfrm>
          <a:prstGeom prst="rect">
            <a:avLst/>
          </a:prstGeom>
          <a:noFill/>
          <a:ln w="9525">
            <a:noFill/>
            <a:miter lim="800000"/>
            <a:headEnd/>
            <a:tailEnd/>
          </a:ln>
        </p:spPr>
        <p:txBody>
          <a:bodyPr vert="horz" wrap="square" lIns="121928" tIns="60964" rIns="121928" bIns="6096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lIns="121928" tIns="60964" rIns="121928" bIns="60964" rtlCol="0" anchor="ctr"/>
          <a:lstStyle>
            <a:lvl1pPr algn="l" defTabSz="1219281" fontAlgn="auto">
              <a:spcBef>
                <a:spcPts val="0"/>
              </a:spcBef>
              <a:spcAft>
                <a:spcPts val="0"/>
              </a:spcAft>
              <a:defRPr sz="1600">
                <a:solidFill>
                  <a:prstClr val="black">
                    <a:tint val="75000"/>
                  </a:prstClr>
                </a:solidFill>
                <a:latin typeface="+mn-lt"/>
                <a:ea typeface="+mn-ea"/>
              </a:defRPr>
            </a:lvl1pPr>
          </a:lstStyle>
          <a:p>
            <a:pPr>
              <a:defRPr/>
            </a:pPr>
            <a:fld id="{E36CDB72-945C-4162-98C9-3EDFDDFBD26D}" type="datetimeFigureOut">
              <a:rPr lang="zh-CN" altLang="en-US"/>
              <a:pPr>
                <a:defRPr/>
              </a:pPr>
              <a:t>2017/12/22</a:t>
            </a:fld>
            <a:endParaRPr lang="zh-CN" altLang="en-US"/>
          </a:p>
        </p:txBody>
      </p:sp>
      <p:sp>
        <p:nvSpPr>
          <p:cNvPr id="5" name="页脚占位符 4"/>
          <p:cNvSpPr>
            <a:spLocks noGrp="1"/>
          </p:cNvSpPr>
          <p:nvPr>
            <p:ph type="ftr" sz="quarter" idx="3"/>
          </p:nvPr>
        </p:nvSpPr>
        <p:spPr>
          <a:xfrm>
            <a:off x="4167188" y="6357938"/>
            <a:ext cx="3860800" cy="365125"/>
          </a:xfrm>
          <a:prstGeom prst="rect">
            <a:avLst/>
          </a:prstGeom>
        </p:spPr>
        <p:txBody>
          <a:bodyPr vert="horz" lIns="121928" tIns="60964" rIns="121928" bIns="60964" rtlCol="0" anchor="ctr"/>
          <a:lstStyle>
            <a:lvl1pPr algn="ctr" defTabSz="1219281" fontAlgn="auto">
              <a:spcBef>
                <a:spcPts val="0"/>
              </a:spcBef>
              <a:spcAft>
                <a:spcPts val="0"/>
              </a:spcAft>
              <a:defRPr sz="16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lIns="121928" tIns="60964" rIns="121928" bIns="60964" rtlCol="0" anchor="ctr"/>
          <a:lstStyle>
            <a:lvl1pPr algn="r" defTabSz="1219281" fontAlgn="auto">
              <a:spcBef>
                <a:spcPts val="0"/>
              </a:spcBef>
              <a:spcAft>
                <a:spcPts val="0"/>
              </a:spcAft>
              <a:defRPr sz="1600">
                <a:solidFill>
                  <a:prstClr val="black">
                    <a:tint val="75000"/>
                  </a:prstClr>
                </a:solidFill>
                <a:latin typeface="+mn-lt"/>
                <a:ea typeface="+mn-ea"/>
              </a:defRPr>
            </a:lvl1pPr>
          </a:lstStyle>
          <a:p>
            <a:pPr>
              <a:defRPr/>
            </a:pPr>
            <a:fld id="{8E1F3F7C-8DC2-41C5-A06B-D7705CC1A23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71" r:id="rId8"/>
    <p:sldLayoutId id="2147484495" r:id="rId9"/>
    <p:sldLayoutId id="2147484496" r:id="rId10"/>
    <p:sldLayoutId id="2147484497" r:id="rId11"/>
    <p:sldLayoutId id="2147484498" r:id="rId12"/>
    <p:sldLayoutId id="2147484499" r:id="rId13"/>
    <p:sldLayoutId id="2147484500" r:id="rId14"/>
    <p:sldLayoutId id="2147484501" r:id="rId15"/>
    <p:sldLayoutId id="2147484472" r:id="rId16"/>
  </p:sldLayoutIdLst>
  <p:transition spd="slow">
    <p:fade/>
  </p:transition>
  <p:timing>
    <p:tnLst>
      <p:par>
        <p:cTn id="1" dur="indefinite" restart="never" nodeType="tmRoot"/>
      </p:par>
    </p:tnLst>
  </p:timing>
  <p:txStyles>
    <p:titleStyle>
      <a:lvl1pPr algn="ctr" defTabSz="1219200" rtl="0" eaLnBrk="0" fontAlgn="base" hangingPunct="0">
        <a:spcBef>
          <a:spcPct val="0"/>
        </a:spcBef>
        <a:spcAft>
          <a:spcPct val="0"/>
        </a:spcAft>
        <a:defRPr sz="5900" kern="1200">
          <a:solidFill>
            <a:schemeClr val="tx1"/>
          </a:solidFill>
          <a:latin typeface="+mj-lt"/>
          <a:ea typeface="+mj-ea"/>
          <a:cs typeface="+mj-cs"/>
        </a:defRPr>
      </a:lvl1pPr>
      <a:lvl2pPr algn="ctr" defTabSz="1219200" rtl="0" eaLnBrk="0" fontAlgn="base" hangingPunct="0">
        <a:spcBef>
          <a:spcPct val="0"/>
        </a:spcBef>
        <a:spcAft>
          <a:spcPct val="0"/>
        </a:spcAft>
        <a:defRPr sz="5900">
          <a:solidFill>
            <a:schemeClr val="tx1"/>
          </a:solidFill>
          <a:latin typeface="Calibri" pitchFamily="34" charset="0"/>
          <a:ea typeface="宋体" charset="-122"/>
        </a:defRPr>
      </a:lvl2pPr>
      <a:lvl3pPr algn="ctr" defTabSz="1219200" rtl="0" eaLnBrk="0" fontAlgn="base" hangingPunct="0">
        <a:spcBef>
          <a:spcPct val="0"/>
        </a:spcBef>
        <a:spcAft>
          <a:spcPct val="0"/>
        </a:spcAft>
        <a:defRPr sz="5900">
          <a:solidFill>
            <a:schemeClr val="tx1"/>
          </a:solidFill>
          <a:latin typeface="Calibri" pitchFamily="34" charset="0"/>
          <a:ea typeface="宋体" charset="-122"/>
        </a:defRPr>
      </a:lvl3pPr>
      <a:lvl4pPr algn="ctr" defTabSz="1219200" rtl="0" eaLnBrk="0" fontAlgn="base" hangingPunct="0">
        <a:spcBef>
          <a:spcPct val="0"/>
        </a:spcBef>
        <a:spcAft>
          <a:spcPct val="0"/>
        </a:spcAft>
        <a:defRPr sz="5900">
          <a:solidFill>
            <a:schemeClr val="tx1"/>
          </a:solidFill>
          <a:latin typeface="Calibri" pitchFamily="34" charset="0"/>
          <a:ea typeface="宋体" charset="-122"/>
        </a:defRPr>
      </a:lvl4pPr>
      <a:lvl5pPr algn="ctr" defTabSz="1219200" rtl="0" eaLnBrk="0" fontAlgn="base" hangingPunct="0">
        <a:spcBef>
          <a:spcPct val="0"/>
        </a:spcBef>
        <a:spcAft>
          <a:spcPct val="0"/>
        </a:spcAft>
        <a:defRPr sz="5900">
          <a:solidFill>
            <a:schemeClr val="tx1"/>
          </a:solidFill>
          <a:latin typeface="Calibri" pitchFamily="34" charset="0"/>
          <a:ea typeface="宋体" charset="-122"/>
        </a:defRPr>
      </a:lvl5pPr>
      <a:lvl6pPr marL="457200" algn="ctr" defTabSz="1219200" rtl="0" fontAlgn="base">
        <a:spcBef>
          <a:spcPct val="0"/>
        </a:spcBef>
        <a:spcAft>
          <a:spcPct val="0"/>
        </a:spcAft>
        <a:defRPr sz="5900">
          <a:solidFill>
            <a:schemeClr val="tx1"/>
          </a:solidFill>
          <a:latin typeface="Calibri" pitchFamily="34" charset="0"/>
          <a:ea typeface="宋体" charset="-122"/>
        </a:defRPr>
      </a:lvl6pPr>
      <a:lvl7pPr marL="914400" algn="ctr" defTabSz="1219200" rtl="0" fontAlgn="base">
        <a:spcBef>
          <a:spcPct val="0"/>
        </a:spcBef>
        <a:spcAft>
          <a:spcPct val="0"/>
        </a:spcAft>
        <a:defRPr sz="5900">
          <a:solidFill>
            <a:schemeClr val="tx1"/>
          </a:solidFill>
          <a:latin typeface="Calibri" pitchFamily="34" charset="0"/>
          <a:ea typeface="宋体" charset="-122"/>
        </a:defRPr>
      </a:lvl7pPr>
      <a:lvl8pPr marL="1371600" algn="ctr" defTabSz="1219200" rtl="0" fontAlgn="base">
        <a:spcBef>
          <a:spcPct val="0"/>
        </a:spcBef>
        <a:spcAft>
          <a:spcPct val="0"/>
        </a:spcAft>
        <a:defRPr sz="5900">
          <a:solidFill>
            <a:schemeClr val="tx1"/>
          </a:solidFill>
          <a:latin typeface="Calibri" pitchFamily="34" charset="0"/>
          <a:ea typeface="宋体" charset="-122"/>
        </a:defRPr>
      </a:lvl8pPr>
      <a:lvl9pPr marL="1828800" algn="ctr" defTabSz="1219200" rtl="0" fontAlgn="base">
        <a:spcBef>
          <a:spcPct val="0"/>
        </a:spcBef>
        <a:spcAft>
          <a:spcPct val="0"/>
        </a:spcAft>
        <a:defRPr sz="5900">
          <a:solidFill>
            <a:schemeClr val="tx1"/>
          </a:solidFill>
          <a:latin typeface="Calibri" pitchFamily="34" charset="0"/>
          <a:ea typeface="宋体" charset="-122"/>
        </a:defRPr>
      </a:lvl9pPr>
    </p:titleStyle>
    <p:bodyStyle>
      <a:lvl1pPr marL="457200" indent="-457200" algn="l" defTabSz="1219200" rtl="0" eaLnBrk="0" fontAlgn="base" hangingPunct="0">
        <a:spcBef>
          <a:spcPct val="20000"/>
        </a:spcBef>
        <a:spcAft>
          <a:spcPct val="0"/>
        </a:spcAft>
        <a:buFont typeface="Arial" pitchFamily="34" charset="0"/>
        <a:buChar char="•"/>
        <a:defRPr sz="4300" kern="1200">
          <a:solidFill>
            <a:schemeClr val="tx1"/>
          </a:solidFill>
          <a:latin typeface="+mn-lt"/>
          <a:ea typeface="+mn-ea"/>
          <a:cs typeface="+mn-cs"/>
        </a:defRPr>
      </a:lvl1pPr>
      <a:lvl2pPr marL="990600" indent="-381000" algn="l" defTabSz="1219200"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2pPr>
      <a:lvl3pPr marL="1524000" indent="-304800" algn="l" defTabSz="1219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3pPr>
      <a:lvl4pPr marL="2133600" indent="-304800" algn="l" defTabSz="12192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4pPr>
      <a:lvl5pPr marL="2743200" indent="-304800" algn="l" defTabSz="12192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5pPr>
      <a:lvl6pPr marL="3353024"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63"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04"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44" indent="-304821" algn="l" defTabSz="121928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281" rtl="0" eaLnBrk="1" latinLnBrk="0" hangingPunct="1">
        <a:defRPr sz="2400" kern="1200">
          <a:solidFill>
            <a:schemeClr val="tx1"/>
          </a:solidFill>
          <a:latin typeface="+mn-lt"/>
          <a:ea typeface="+mn-ea"/>
          <a:cs typeface="+mn-cs"/>
        </a:defRPr>
      </a:lvl1pPr>
      <a:lvl2pPr marL="609642" algn="l" defTabSz="1219281" rtl="0" eaLnBrk="1" latinLnBrk="0" hangingPunct="1">
        <a:defRPr sz="2400" kern="1200">
          <a:solidFill>
            <a:schemeClr val="tx1"/>
          </a:solidFill>
          <a:latin typeface="+mn-lt"/>
          <a:ea typeface="+mn-ea"/>
          <a:cs typeface="+mn-cs"/>
        </a:defRPr>
      </a:lvl2pPr>
      <a:lvl3pPr marL="1219281" algn="l" defTabSz="1219281" rtl="0" eaLnBrk="1" latinLnBrk="0" hangingPunct="1">
        <a:defRPr sz="2400" kern="1200">
          <a:solidFill>
            <a:schemeClr val="tx1"/>
          </a:solidFill>
          <a:latin typeface="+mn-lt"/>
          <a:ea typeface="+mn-ea"/>
          <a:cs typeface="+mn-cs"/>
        </a:defRPr>
      </a:lvl3pPr>
      <a:lvl4pPr marL="1828922" algn="l" defTabSz="1219281" rtl="0" eaLnBrk="1" latinLnBrk="0" hangingPunct="1">
        <a:defRPr sz="2400" kern="1200">
          <a:solidFill>
            <a:schemeClr val="tx1"/>
          </a:solidFill>
          <a:latin typeface="+mn-lt"/>
          <a:ea typeface="+mn-ea"/>
          <a:cs typeface="+mn-cs"/>
        </a:defRPr>
      </a:lvl4pPr>
      <a:lvl5pPr marL="2438562" algn="l" defTabSz="1219281" rtl="0" eaLnBrk="1" latinLnBrk="0" hangingPunct="1">
        <a:defRPr sz="2400" kern="1200">
          <a:solidFill>
            <a:schemeClr val="tx1"/>
          </a:solidFill>
          <a:latin typeface="+mn-lt"/>
          <a:ea typeface="+mn-ea"/>
          <a:cs typeface="+mn-cs"/>
        </a:defRPr>
      </a:lvl5pPr>
      <a:lvl6pPr marL="3048204" algn="l" defTabSz="1219281" rtl="0" eaLnBrk="1" latinLnBrk="0" hangingPunct="1">
        <a:defRPr sz="2400" kern="1200">
          <a:solidFill>
            <a:schemeClr val="tx1"/>
          </a:solidFill>
          <a:latin typeface="+mn-lt"/>
          <a:ea typeface="+mn-ea"/>
          <a:cs typeface="+mn-cs"/>
        </a:defRPr>
      </a:lvl6pPr>
      <a:lvl7pPr marL="3657843" algn="l" defTabSz="1219281" rtl="0" eaLnBrk="1" latinLnBrk="0" hangingPunct="1">
        <a:defRPr sz="2400" kern="1200">
          <a:solidFill>
            <a:schemeClr val="tx1"/>
          </a:solidFill>
          <a:latin typeface="+mn-lt"/>
          <a:ea typeface="+mn-ea"/>
          <a:cs typeface="+mn-cs"/>
        </a:defRPr>
      </a:lvl7pPr>
      <a:lvl8pPr marL="4267483" algn="l" defTabSz="1219281" rtl="0" eaLnBrk="1" latinLnBrk="0" hangingPunct="1">
        <a:defRPr sz="2400" kern="1200">
          <a:solidFill>
            <a:schemeClr val="tx1"/>
          </a:solidFill>
          <a:latin typeface="+mn-lt"/>
          <a:ea typeface="+mn-ea"/>
          <a:cs typeface="+mn-cs"/>
        </a:defRPr>
      </a:lvl8pPr>
      <a:lvl9pPr marL="4877125" algn="l" defTabSz="121928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558800" y="430213"/>
            <a:ext cx="10974388" cy="542925"/>
          </a:xfrm>
          <a:prstGeom prst="rect">
            <a:avLst/>
          </a:prstGeom>
          <a:noFill/>
          <a:ln w="9525">
            <a:noFill/>
            <a:miter lim="800000"/>
            <a:headEnd/>
            <a:tailEnd/>
          </a:ln>
        </p:spPr>
        <p:txBody>
          <a:bodyPr vert="horz" wrap="square" lIns="102870" tIns="51435" rIns="102870" bIns="51435"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558800" y="1308100"/>
            <a:ext cx="10974388" cy="4525963"/>
          </a:xfrm>
          <a:prstGeom prst="rect">
            <a:avLst/>
          </a:prstGeom>
          <a:noFill/>
          <a:ln w="9525">
            <a:noFill/>
            <a:miter lim="800000"/>
            <a:headEnd/>
            <a:tailEnd/>
          </a:ln>
        </p:spPr>
        <p:txBody>
          <a:bodyPr vert="horz" wrap="square" lIns="102870" tIns="51435" rIns="102870" bIns="5143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wrap="square" lIns="102870" tIns="51435" rIns="102870" bIns="51435" numCol="1" anchor="ctr" anchorCtr="0" compatLnSpc="1">
            <a:prstTxWarp prst="textNoShape">
              <a:avLst/>
            </a:prstTxWarp>
          </a:bodyPr>
          <a:lstStyle>
            <a:lvl1pPr>
              <a:defRPr sz="1400">
                <a:solidFill>
                  <a:srgbClr val="898989"/>
                </a:solidFill>
                <a:latin typeface="Calibri" pitchFamily="34" charset="0"/>
                <a:ea typeface="宋体" charset="-122"/>
              </a:defRPr>
            </a:lvl1pPr>
          </a:lstStyle>
          <a:p>
            <a:pPr>
              <a:defRPr/>
            </a:pPr>
            <a:fld id="{D15DC3BA-FEA8-4D7D-8FB5-8CE1EA25DF5F}" type="datetimeFigureOut">
              <a:rPr lang="zh-CN" altLang="en-US"/>
              <a:pPr>
                <a:defRPr/>
              </a:pPr>
              <a:t>2017/12/22</a:t>
            </a:fld>
            <a:endParaRPr lang="en-US" altLang="zh-CN"/>
          </a:p>
        </p:txBody>
      </p:sp>
      <p:sp>
        <p:nvSpPr>
          <p:cNvPr id="5" name="页脚占位符 4"/>
          <p:cNvSpPr>
            <a:spLocks noGrp="1"/>
          </p:cNvSpPr>
          <p:nvPr>
            <p:ph type="ftr" sz="quarter" idx="3"/>
          </p:nvPr>
        </p:nvSpPr>
        <p:spPr>
          <a:xfrm>
            <a:off x="4167188" y="6357938"/>
            <a:ext cx="3860800" cy="365125"/>
          </a:xfrm>
          <a:prstGeom prst="rect">
            <a:avLst/>
          </a:prstGeom>
        </p:spPr>
        <p:txBody>
          <a:bodyPr vert="horz" wrap="square" lIns="102870" tIns="51435" rIns="102870" bIns="51435" numCol="1" anchor="ctr" anchorCtr="0" compatLnSpc="1">
            <a:prstTxWarp prst="textNoShape">
              <a:avLst/>
            </a:prstTxWarp>
          </a:bodyPr>
          <a:lstStyle>
            <a:lvl1pPr algn="ctr">
              <a:defRPr sz="1400">
                <a:solidFill>
                  <a:srgbClr val="898989"/>
                </a:solidFill>
                <a:latin typeface="Calibri" pitchFamily="34" charset="0"/>
                <a:ea typeface="宋体" charset="-122"/>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wrap="square" lIns="102870" tIns="51435" rIns="102870" bIns="51435" numCol="1" anchor="ctr" anchorCtr="0" compatLnSpc="1">
            <a:prstTxWarp prst="textNoShape">
              <a:avLst/>
            </a:prstTxWarp>
          </a:bodyPr>
          <a:lstStyle>
            <a:lvl1pPr algn="r">
              <a:defRPr sz="1400">
                <a:solidFill>
                  <a:srgbClr val="898989"/>
                </a:solidFill>
                <a:latin typeface="Calibri" pitchFamily="34" charset="0"/>
                <a:ea typeface="宋体" charset="-122"/>
              </a:defRPr>
            </a:lvl1pPr>
          </a:lstStyle>
          <a:p>
            <a:pPr>
              <a:defRPr/>
            </a:pPr>
            <a:fld id="{53C666D9-8119-4036-B543-61685E2A8298}" type="slidenum">
              <a:rPr lang="zh-CN" altLang="en-US"/>
              <a:pPr>
                <a:defRPr/>
              </a:pPr>
              <a:t>‹#›</a:t>
            </a:fld>
            <a:endParaRPr lang="en-US" altLang="zh-CN"/>
          </a:p>
        </p:txBody>
      </p:sp>
      <p:sp>
        <p:nvSpPr>
          <p:cNvPr id="7" name="矩形 6"/>
          <p:cNvSpPr/>
          <p:nvPr userDrawn="1"/>
        </p:nvSpPr>
        <p:spPr>
          <a:xfrm>
            <a:off x="0" y="6516688"/>
            <a:ext cx="12195175" cy="904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defTabSz="1028700" fontAlgn="auto">
              <a:spcBef>
                <a:spcPts val="0"/>
              </a:spcBef>
              <a:spcAft>
                <a:spcPts val="0"/>
              </a:spcAft>
              <a:defRPr/>
            </a:pPr>
            <a:endParaRPr lang="zh-CN" altLang="en-US" sz="2000">
              <a:solidFill>
                <a:prstClr val="white"/>
              </a:solidFill>
            </a:endParaRPr>
          </a:p>
        </p:txBody>
      </p:sp>
      <p:sp>
        <p:nvSpPr>
          <p:cNvPr id="1032" name="TextBox 7"/>
          <p:cNvSpPr txBox="1">
            <a:spLocks noChangeArrowheads="1"/>
          </p:cNvSpPr>
          <p:nvPr userDrawn="1"/>
        </p:nvSpPr>
        <p:spPr bwMode="auto">
          <a:xfrm>
            <a:off x="9818688" y="6310313"/>
            <a:ext cx="747712" cy="519112"/>
          </a:xfrm>
          <a:prstGeom prst="rect">
            <a:avLst/>
          </a:prstGeom>
          <a:solidFill>
            <a:schemeClr val="bg1"/>
          </a:solidFill>
          <a:ln>
            <a:noFill/>
          </a:ln>
          <a:extLst>
            <a:ext uri="{91240B29-F687-4F45-9708-019B960494DF}"/>
          </a:extLst>
        </p:spPr>
        <p:txBody>
          <a:bodyPr wrap="non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defTabSz="1028700">
              <a:defRPr/>
            </a:pPr>
            <a:r>
              <a:rPr lang="en-US" altLang="zh-CN" sz="2700" smtClean="0">
                <a:solidFill>
                  <a:srgbClr val="00B0F0"/>
                </a:solidFill>
                <a:latin typeface="Impact" pitchFamily="34" charset="0"/>
              </a:rPr>
              <a:t>IMC</a:t>
            </a:r>
            <a:endParaRPr lang="zh-CN" altLang="en-US" sz="2700" smtClean="0">
              <a:solidFill>
                <a:srgbClr val="00B0F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Lst>
  <p:transition spd="slow">
    <p:fade/>
  </p:transition>
  <p:timing>
    <p:tnLst>
      <p:par>
        <p:cTn id="1" dur="indefinite" restart="never" nodeType="tmRoot"/>
      </p:par>
    </p:tnLst>
  </p:timing>
  <p:txStyles>
    <p:titleStyle>
      <a:lvl1pPr algn="l" defTabSz="1028700" rtl="0" eaLnBrk="0" fontAlgn="base" hangingPunct="0">
        <a:spcBef>
          <a:spcPct val="0"/>
        </a:spcBef>
        <a:spcAft>
          <a:spcPct val="0"/>
        </a:spcAft>
        <a:defRPr sz="2700" b="1" kern="1200">
          <a:solidFill>
            <a:srgbClr val="00B0F0"/>
          </a:solidFill>
          <a:latin typeface="微软雅黑" pitchFamily="34" charset="-122"/>
          <a:ea typeface="微软雅黑" pitchFamily="34" charset="-122"/>
          <a:cs typeface="+mj-cs"/>
        </a:defRPr>
      </a:lvl1pPr>
      <a:lvl2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2pPr>
      <a:lvl3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3pPr>
      <a:lvl4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4pPr>
      <a:lvl5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5pPr>
      <a:lvl6pPr marL="457200" algn="l" defTabSz="1028700" rtl="0" fontAlgn="base">
        <a:spcBef>
          <a:spcPct val="0"/>
        </a:spcBef>
        <a:spcAft>
          <a:spcPct val="0"/>
        </a:spcAft>
        <a:defRPr sz="2700" b="1">
          <a:solidFill>
            <a:srgbClr val="00B0F0"/>
          </a:solidFill>
          <a:latin typeface="微软雅黑" pitchFamily="34" charset="-122"/>
          <a:ea typeface="微软雅黑" pitchFamily="34" charset="-122"/>
        </a:defRPr>
      </a:lvl6pPr>
      <a:lvl7pPr marL="914400" algn="l" defTabSz="1028700" rtl="0" fontAlgn="base">
        <a:spcBef>
          <a:spcPct val="0"/>
        </a:spcBef>
        <a:spcAft>
          <a:spcPct val="0"/>
        </a:spcAft>
        <a:defRPr sz="2700" b="1">
          <a:solidFill>
            <a:srgbClr val="00B0F0"/>
          </a:solidFill>
          <a:latin typeface="微软雅黑" pitchFamily="34" charset="-122"/>
          <a:ea typeface="微软雅黑" pitchFamily="34" charset="-122"/>
        </a:defRPr>
      </a:lvl7pPr>
      <a:lvl8pPr marL="1371600" algn="l" defTabSz="1028700" rtl="0" fontAlgn="base">
        <a:spcBef>
          <a:spcPct val="0"/>
        </a:spcBef>
        <a:spcAft>
          <a:spcPct val="0"/>
        </a:spcAft>
        <a:defRPr sz="2700" b="1">
          <a:solidFill>
            <a:srgbClr val="00B0F0"/>
          </a:solidFill>
          <a:latin typeface="微软雅黑" pitchFamily="34" charset="-122"/>
          <a:ea typeface="微软雅黑" pitchFamily="34" charset="-122"/>
        </a:defRPr>
      </a:lvl8pPr>
      <a:lvl9pPr marL="1828800" algn="l" defTabSz="1028700" rtl="0" fontAlgn="base">
        <a:spcBef>
          <a:spcPct val="0"/>
        </a:spcBef>
        <a:spcAft>
          <a:spcPct val="0"/>
        </a:spcAft>
        <a:defRPr sz="2700" b="1">
          <a:solidFill>
            <a:srgbClr val="00B0F0"/>
          </a:solidFill>
          <a:latin typeface="微软雅黑" pitchFamily="34" charset="-122"/>
          <a:ea typeface="微软雅黑" pitchFamily="34" charset="-122"/>
        </a:defRPr>
      </a:lvl9pPr>
    </p:titleStyle>
    <p:bodyStyle>
      <a:lvl1pPr marL="385763" indent="-385763" algn="l" defTabSz="1028700" rtl="0" eaLnBrk="0" fontAlgn="base" hangingPunct="0">
        <a:spcBef>
          <a:spcPct val="20000"/>
        </a:spcBef>
        <a:spcAft>
          <a:spcPct val="0"/>
        </a:spcAft>
        <a:buFont typeface="Arial" pitchFamily="34" charset="0"/>
        <a:buChar char="•"/>
        <a:defRPr sz="3600" kern="1200">
          <a:solidFill>
            <a:schemeClr val="tx1"/>
          </a:solidFill>
          <a:latin typeface="+mn-lt"/>
          <a:ea typeface="+mn-ea"/>
          <a:cs typeface="+mn-cs"/>
        </a:defRPr>
      </a:lvl1pPr>
      <a:lvl2pPr marL="835025" indent="-320675" algn="l" defTabSz="10287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285875" indent="-257175" algn="l" defTabSz="10287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0022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4pPr>
      <a:lvl5pPr marL="231457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558800" y="430213"/>
            <a:ext cx="10974388" cy="542925"/>
          </a:xfrm>
          <a:prstGeom prst="rect">
            <a:avLst/>
          </a:prstGeom>
          <a:noFill/>
          <a:ln w="9525">
            <a:noFill/>
            <a:miter lim="800000"/>
            <a:headEnd/>
            <a:tailEnd/>
          </a:ln>
        </p:spPr>
        <p:txBody>
          <a:bodyPr vert="horz" wrap="square" lIns="102870" tIns="51435" rIns="102870" bIns="51435" numCol="1" anchor="ctr" anchorCtr="0" compatLnSpc="1">
            <a:prstTxWarp prst="textNoShape">
              <a:avLst/>
            </a:prstTxWarp>
          </a:bodyPr>
          <a:lstStyle/>
          <a:p>
            <a:pPr lvl="0"/>
            <a:r>
              <a:rPr lang="zh-CN" altLang="en-US" smtClean="0"/>
              <a:t>单击此处编辑母版标题样式</a:t>
            </a:r>
          </a:p>
        </p:txBody>
      </p:sp>
      <p:sp>
        <p:nvSpPr>
          <p:cNvPr id="4099" name="文本占位符 2"/>
          <p:cNvSpPr>
            <a:spLocks noGrp="1"/>
          </p:cNvSpPr>
          <p:nvPr>
            <p:ph type="body" idx="1"/>
          </p:nvPr>
        </p:nvSpPr>
        <p:spPr bwMode="auto">
          <a:xfrm>
            <a:off x="558800" y="1308100"/>
            <a:ext cx="10974388" cy="4525963"/>
          </a:xfrm>
          <a:prstGeom prst="rect">
            <a:avLst/>
          </a:prstGeom>
          <a:noFill/>
          <a:ln w="9525">
            <a:noFill/>
            <a:miter lim="800000"/>
            <a:headEnd/>
            <a:tailEnd/>
          </a:ln>
        </p:spPr>
        <p:txBody>
          <a:bodyPr vert="horz" wrap="square" lIns="102870" tIns="51435" rIns="102870" bIns="5143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wrap="square" lIns="102870" tIns="51435" rIns="102870" bIns="51435" numCol="1" anchor="ctr" anchorCtr="0" compatLnSpc="1">
            <a:prstTxWarp prst="textNoShape">
              <a:avLst/>
            </a:prstTxWarp>
          </a:bodyPr>
          <a:lstStyle>
            <a:lvl1pPr>
              <a:defRPr sz="1400">
                <a:solidFill>
                  <a:srgbClr val="898989"/>
                </a:solidFill>
                <a:latin typeface="Calibri" pitchFamily="34" charset="0"/>
                <a:ea typeface="宋体" charset="-122"/>
              </a:defRPr>
            </a:lvl1pPr>
          </a:lstStyle>
          <a:p>
            <a:pPr>
              <a:defRPr/>
            </a:pPr>
            <a:fld id="{191E6B71-5BB0-4607-8D5D-C6E28D4CD32C}" type="datetimeFigureOut">
              <a:rPr lang="zh-CN" altLang="en-US"/>
              <a:pPr>
                <a:defRPr/>
              </a:pPr>
              <a:t>2017/12/22</a:t>
            </a:fld>
            <a:endParaRPr lang="en-US" altLang="zh-CN"/>
          </a:p>
        </p:txBody>
      </p:sp>
      <p:sp>
        <p:nvSpPr>
          <p:cNvPr id="5" name="页脚占位符 4"/>
          <p:cNvSpPr>
            <a:spLocks noGrp="1"/>
          </p:cNvSpPr>
          <p:nvPr>
            <p:ph type="ftr" sz="quarter" idx="3"/>
          </p:nvPr>
        </p:nvSpPr>
        <p:spPr>
          <a:xfrm>
            <a:off x="4167188" y="6357938"/>
            <a:ext cx="3860800" cy="365125"/>
          </a:xfrm>
          <a:prstGeom prst="rect">
            <a:avLst/>
          </a:prstGeom>
        </p:spPr>
        <p:txBody>
          <a:bodyPr vert="horz" wrap="square" lIns="102870" tIns="51435" rIns="102870" bIns="51435" numCol="1" anchor="ctr" anchorCtr="0" compatLnSpc="1">
            <a:prstTxWarp prst="textNoShape">
              <a:avLst/>
            </a:prstTxWarp>
          </a:bodyPr>
          <a:lstStyle>
            <a:lvl1pPr algn="ctr">
              <a:defRPr sz="1400">
                <a:solidFill>
                  <a:srgbClr val="898989"/>
                </a:solidFill>
                <a:latin typeface="Calibri" pitchFamily="34" charset="0"/>
                <a:ea typeface="宋体" charset="-122"/>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wrap="square" lIns="102870" tIns="51435" rIns="102870" bIns="51435" numCol="1" anchor="ctr" anchorCtr="0" compatLnSpc="1">
            <a:prstTxWarp prst="textNoShape">
              <a:avLst/>
            </a:prstTxWarp>
          </a:bodyPr>
          <a:lstStyle>
            <a:lvl1pPr algn="r">
              <a:defRPr sz="1400">
                <a:solidFill>
                  <a:srgbClr val="898989"/>
                </a:solidFill>
                <a:latin typeface="Calibri" pitchFamily="34" charset="0"/>
                <a:ea typeface="宋体" charset="-122"/>
              </a:defRPr>
            </a:lvl1pPr>
          </a:lstStyle>
          <a:p>
            <a:pPr>
              <a:defRPr/>
            </a:pPr>
            <a:fld id="{24FA30B7-59B8-42B6-908D-0C153D17F51A}" type="slidenum">
              <a:rPr lang="zh-CN" altLang="en-US"/>
              <a:pPr>
                <a:defRPr/>
              </a:pPr>
              <a:t>‹#›</a:t>
            </a:fld>
            <a:endParaRPr lang="en-US" altLang="zh-CN"/>
          </a:p>
        </p:txBody>
      </p:sp>
      <p:sp>
        <p:nvSpPr>
          <p:cNvPr id="7" name="矩形 6"/>
          <p:cNvSpPr/>
          <p:nvPr userDrawn="1"/>
        </p:nvSpPr>
        <p:spPr>
          <a:xfrm>
            <a:off x="0" y="6516688"/>
            <a:ext cx="12195175" cy="904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defTabSz="1028700" fontAlgn="auto">
              <a:spcBef>
                <a:spcPts val="0"/>
              </a:spcBef>
              <a:spcAft>
                <a:spcPts val="0"/>
              </a:spcAft>
              <a:defRPr/>
            </a:pPr>
            <a:endParaRPr lang="zh-CN" altLang="en-US" sz="2000">
              <a:solidFill>
                <a:prstClr val="white"/>
              </a:solidFill>
            </a:endParaRPr>
          </a:p>
        </p:txBody>
      </p:sp>
      <p:sp>
        <p:nvSpPr>
          <p:cNvPr id="1032" name="TextBox 7"/>
          <p:cNvSpPr txBox="1">
            <a:spLocks noChangeArrowheads="1"/>
          </p:cNvSpPr>
          <p:nvPr userDrawn="1"/>
        </p:nvSpPr>
        <p:spPr bwMode="auto">
          <a:xfrm>
            <a:off x="9818688" y="6310313"/>
            <a:ext cx="747712" cy="519112"/>
          </a:xfrm>
          <a:prstGeom prst="rect">
            <a:avLst/>
          </a:prstGeom>
          <a:solidFill>
            <a:schemeClr val="bg1"/>
          </a:solidFill>
          <a:ln>
            <a:noFill/>
          </a:ln>
          <a:extLst>
            <a:ext uri="{91240B29-F687-4F45-9708-019B960494DF}"/>
          </a:extLst>
        </p:spPr>
        <p:txBody>
          <a:bodyPr wrap="non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defTabSz="1028700">
              <a:defRPr/>
            </a:pPr>
            <a:r>
              <a:rPr lang="en-US" altLang="zh-CN" sz="2700" smtClean="0">
                <a:solidFill>
                  <a:srgbClr val="00B0F0"/>
                </a:solidFill>
                <a:latin typeface="Impact" pitchFamily="34" charset="0"/>
              </a:rPr>
              <a:t>IMC</a:t>
            </a:r>
            <a:endParaRPr lang="zh-CN" altLang="en-US" sz="2700" smtClean="0">
              <a:solidFill>
                <a:srgbClr val="00B0F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Lst>
  <p:transition spd="slow">
    <p:fade/>
  </p:transition>
  <p:timing>
    <p:tnLst>
      <p:par>
        <p:cTn id="1" dur="indefinite" restart="never" nodeType="tmRoot"/>
      </p:par>
    </p:tnLst>
  </p:timing>
  <p:txStyles>
    <p:titleStyle>
      <a:lvl1pPr algn="l" defTabSz="1028700" rtl="0" eaLnBrk="0" fontAlgn="base" hangingPunct="0">
        <a:spcBef>
          <a:spcPct val="0"/>
        </a:spcBef>
        <a:spcAft>
          <a:spcPct val="0"/>
        </a:spcAft>
        <a:defRPr sz="2700" b="1" kern="1200">
          <a:solidFill>
            <a:srgbClr val="00B0F0"/>
          </a:solidFill>
          <a:latin typeface="微软雅黑" pitchFamily="34" charset="-122"/>
          <a:ea typeface="微软雅黑" pitchFamily="34" charset="-122"/>
          <a:cs typeface="+mj-cs"/>
        </a:defRPr>
      </a:lvl1pPr>
      <a:lvl2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2pPr>
      <a:lvl3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3pPr>
      <a:lvl4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4pPr>
      <a:lvl5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5pPr>
      <a:lvl6pPr marL="457200" algn="l" defTabSz="1028700" rtl="0" fontAlgn="base">
        <a:spcBef>
          <a:spcPct val="0"/>
        </a:spcBef>
        <a:spcAft>
          <a:spcPct val="0"/>
        </a:spcAft>
        <a:defRPr sz="2700" b="1">
          <a:solidFill>
            <a:srgbClr val="00B0F0"/>
          </a:solidFill>
          <a:latin typeface="微软雅黑" pitchFamily="34" charset="-122"/>
          <a:ea typeface="微软雅黑" pitchFamily="34" charset="-122"/>
        </a:defRPr>
      </a:lvl6pPr>
      <a:lvl7pPr marL="914400" algn="l" defTabSz="1028700" rtl="0" fontAlgn="base">
        <a:spcBef>
          <a:spcPct val="0"/>
        </a:spcBef>
        <a:spcAft>
          <a:spcPct val="0"/>
        </a:spcAft>
        <a:defRPr sz="2700" b="1">
          <a:solidFill>
            <a:srgbClr val="00B0F0"/>
          </a:solidFill>
          <a:latin typeface="微软雅黑" pitchFamily="34" charset="-122"/>
          <a:ea typeface="微软雅黑" pitchFamily="34" charset="-122"/>
        </a:defRPr>
      </a:lvl7pPr>
      <a:lvl8pPr marL="1371600" algn="l" defTabSz="1028700" rtl="0" fontAlgn="base">
        <a:spcBef>
          <a:spcPct val="0"/>
        </a:spcBef>
        <a:spcAft>
          <a:spcPct val="0"/>
        </a:spcAft>
        <a:defRPr sz="2700" b="1">
          <a:solidFill>
            <a:srgbClr val="00B0F0"/>
          </a:solidFill>
          <a:latin typeface="微软雅黑" pitchFamily="34" charset="-122"/>
          <a:ea typeface="微软雅黑" pitchFamily="34" charset="-122"/>
        </a:defRPr>
      </a:lvl8pPr>
      <a:lvl9pPr marL="1828800" algn="l" defTabSz="1028700" rtl="0" fontAlgn="base">
        <a:spcBef>
          <a:spcPct val="0"/>
        </a:spcBef>
        <a:spcAft>
          <a:spcPct val="0"/>
        </a:spcAft>
        <a:defRPr sz="2700" b="1">
          <a:solidFill>
            <a:srgbClr val="00B0F0"/>
          </a:solidFill>
          <a:latin typeface="微软雅黑" pitchFamily="34" charset="-122"/>
          <a:ea typeface="微软雅黑" pitchFamily="34" charset="-122"/>
        </a:defRPr>
      </a:lvl9pPr>
    </p:titleStyle>
    <p:bodyStyle>
      <a:lvl1pPr marL="385763" indent="-385763" algn="l" defTabSz="1028700" rtl="0" eaLnBrk="0" fontAlgn="base" hangingPunct="0">
        <a:spcBef>
          <a:spcPct val="20000"/>
        </a:spcBef>
        <a:spcAft>
          <a:spcPct val="0"/>
        </a:spcAft>
        <a:buFont typeface="Arial" pitchFamily="34" charset="0"/>
        <a:buChar char="•"/>
        <a:defRPr sz="3600" kern="1200">
          <a:solidFill>
            <a:schemeClr val="tx1"/>
          </a:solidFill>
          <a:latin typeface="+mn-lt"/>
          <a:ea typeface="+mn-ea"/>
          <a:cs typeface="+mn-cs"/>
        </a:defRPr>
      </a:lvl1pPr>
      <a:lvl2pPr marL="835025" indent="-320675" algn="l" defTabSz="10287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285875" indent="-257175" algn="l" defTabSz="10287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0022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4pPr>
      <a:lvl5pPr marL="231457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标题占位符 1"/>
          <p:cNvSpPr>
            <a:spLocks noGrp="1"/>
          </p:cNvSpPr>
          <p:nvPr>
            <p:ph type="title"/>
          </p:nvPr>
        </p:nvSpPr>
        <p:spPr bwMode="auto">
          <a:xfrm>
            <a:off x="558800" y="430213"/>
            <a:ext cx="10974388" cy="542925"/>
          </a:xfrm>
          <a:prstGeom prst="rect">
            <a:avLst/>
          </a:prstGeom>
          <a:noFill/>
          <a:ln w="9525">
            <a:noFill/>
            <a:miter lim="800000"/>
            <a:headEnd/>
            <a:tailEnd/>
          </a:ln>
        </p:spPr>
        <p:txBody>
          <a:bodyPr vert="horz" wrap="square" lIns="102870" tIns="51435" rIns="102870" bIns="51435" numCol="1" anchor="ctr" anchorCtr="0" compatLnSpc="1">
            <a:prstTxWarp prst="textNoShape">
              <a:avLst/>
            </a:prstTxWarp>
          </a:bodyPr>
          <a:lstStyle/>
          <a:p>
            <a:pPr lvl="0"/>
            <a:r>
              <a:rPr lang="zh-CN" altLang="en-US" smtClean="0"/>
              <a:t>单击此处编辑母版标题样式</a:t>
            </a:r>
          </a:p>
        </p:txBody>
      </p:sp>
      <p:sp>
        <p:nvSpPr>
          <p:cNvPr id="5123" name="文本占位符 2"/>
          <p:cNvSpPr>
            <a:spLocks noGrp="1"/>
          </p:cNvSpPr>
          <p:nvPr>
            <p:ph type="body" idx="1"/>
          </p:nvPr>
        </p:nvSpPr>
        <p:spPr bwMode="auto">
          <a:xfrm>
            <a:off x="558800" y="1308100"/>
            <a:ext cx="10974388" cy="4525963"/>
          </a:xfrm>
          <a:prstGeom prst="rect">
            <a:avLst/>
          </a:prstGeom>
          <a:noFill/>
          <a:ln w="9525">
            <a:noFill/>
            <a:miter lim="800000"/>
            <a:headEnd/>
            <a:tailEnd/>
          </a:ln>
        </p:spPr>
        <p:txBody>
          <a:bodyPr vert="horz" wrap="square" lIns="102870" tIns="51435" rIns="102870" bIns="5143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wrap="square" lIns="102870" tIns="51435" rIns="102870" bIns="51435" numCol="1" anchor="ctr" anchorCtr="0" compatLnSpc="1">
            <a:prstTxWarp prst="textNoShape">
              <a:avLst/>
            </a:prstTxWarp>
          </a:bodyPr>
          <a:lstStyle>
            <a:lvl1pPr>
              <a:defRPr sz="1400">
                <a:solidFill>
                  <a:srgbClr val="898989"/>
                </a:solidFill>
                <a:latin typeface="Calibri" pitchFamily="34" charset="0"/>
                <a:ea typeface="宋体" charset="-122"/>
              </a:defRPr>
            </a:lvl1pPr>
          </a:lstStyle>
          <a:p>
            <a:pPr>
              <a:defRPr/>
            </a:pPr>
            <a:fld id="{90064ABC-D65A-4AEB-A3D2-ABDF8AF8E8A2}" type="datetimeFigureOut">
              <a:rPr lang="zh-CN" altLang="en-US"/>
              <a:pPr>
                <a:defRPr/>
              </a:pPr>
              <a:t>2017/12/22</a:t>
            </a:fld>
            <a:endParaRPr lang="en-US" altLang="zh-CN"/>
          </a:p>
        </p:txBody>
      </p:sp>
      <p:sp>
        <p:nvSpPr>
          <p:cNvPr id="5" name="页脚占位符 4"/>
          <p:cNvSpPr>
            <a:spLocks noGrp="1"/>
          </p:cNvSpPr>
          <p:nvPr>
            <p:ph type="ftr" sz="quarter" idx="3"/>
          </p:nvPr>
        </p:nvSpPr>
        <p:spPr>
          <a:xfrm>
            <a:off x="4167188" y="6357938"/>
            <a:ext cx="3860800" cy="365125"/>
          </a:xfrm>
          <a:prstGeom prst="rect">
            <a:avLst/>
          </a:prstGeom>
        </p:spPr>
        <p:txBody>
          <a:bodyPr vert="horz" wrap="square" lIns="102870" tIns="51435" rIns="102870" bIns="51435" numCol="1" anchor="ctr" anchorCtr="0" compatLnSpc="1">
            <a:prstTxWarp prst="textNoShape">
              <a:avLst/>
            </a:prstTxWarp>
          </a:bodyPr>
          <a:lstStyle>
            <a:lvl1pPr algn="ctr">
              <a:defRPr sz="1400">
                <a:solidFill>
                  <a:srgbClr val="898989"/>
                </a:solidFill>
                <a:latin typeface="Calibri" pitchFamily="34" charset="0"/>
                <a:ea typeface="宋体" charset="-122"/>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wrap="square" lIns="102870" tIns="51435" rIns="102870" bIns="51435" numCol="1" anchor="ctr" anchorCtr="0" compatLnSpc="1">
            <a:prstTxWarp prst="textNoShape">
              <a:avLst/>
            </a:prstTxWarp>
          </a:bodyPr>
          <a:lstStyle>
            <a:lvl1pPr algn="r">
              <a:defRPr sz="1400">
                <a:solidFill>
                  <a:srgbClr val="898989"/>
                </a:solidFill>
                <a:latin typeface="Calibri" pitchFamily="34" charset="0"/>
                <a:ea typeface="宋体" charset="-122"/>
              </a:defRPr>
            </a:lvl1pPr>
          </a:lstStyle>
          <a:p>
            <a:pPr>
              <a:defRPr/>
            </a:pPr>
            <a:fld id="{371086AF-0CD3-442B-806C-8CFDE4B730E5}" type="slidenum">
              <a:rPr lang="zh-CN" altLang="en-US"/>
              <a:pPr>
                <a:defRPr/>
              </a:pPr>
              <a:t>‹#›</a:t>
            </a:fld>
            <a:endParaRPr lang="en-US" altLang="zh-CN"/>
          </a:p>
        </p:txBody>
      </p:sp>
      <p:sp>
        <p:nvSpPr>
          <p:cNvPr id="7" name="矩形 6"/>
          <p:cNvSpPr/>
          <p:nvPr userDrawn="1"/>
        </p:nvSpPr>
        <p:spPr>
          <a:xfrm>
            <a:off x="0" y="6516688"/>
            <a:ext cx="12195175" cy="904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defTabSz="1028700" fontAlgn="auto">
              <a:spcBef>
                <a:spcPts val="0"/>
              </a:spcBef>
              <a:spcAft>
                <a:spcPts val="0"/>
              </a:spcAft>
              <a:defRPr/>
            </a:pPr>
            <a:endParaRPr lang="zh-CN" altLang="en-US" sz="2000">
              <a:solidFill>
                <a:prstClr val="white"/>
              </a:solidFill>
            </a:endParaRPr>
          </a:p>
        </p:txBody>
      </p:sp>
      <p:sp>
        <p:nvSpPr>
          <p:cNvPr id="1032" name="TextBox 7"/>
          <p:cNvSpPr txBox="1">
            <a:spLocks noChangeArrowheads="1"/>
          </p:cNvSpPr>
          <p:nvPr userDrawn="1"/>
        </p:nvSpPr>
        <p:spPr bwMode="auto">
          <a:xfrm>
            <a:off x="9818688" y="6310313"/>
            <a:ext cx="747712" cy="519112"/>
          </a:xfrm>
          <a:prstGeom prst="rect">
            <a:avLst/>
          </a:prstGeom>
          <a:solidFill>
            <a:schemeClr val="bg1"/>
          </a:solidFill>
          <a:ln>
            <a:noFill/>
          </a:ln>
          <a:extLst>
            <a:ext uri="{91240B29-F687-4F45-9708-019B960494DF}"/>
          </a:extLst>
        </p:spPr>
        <p:txBody>
          <a:bodyPr wrap="non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defTabSz="1028700">
              <a:defRPr/>
            </a:pPr>
            <a:r>
              <a:rPr lang="en-US" altLang="zh-CN" sz="2700" smtClean="0">
                <a:solidFill>
                  <a:srgbClr val="00B0F0"/>
                </a:solidFill>
                <a:latin typeface="Impact" pitchFamily="34" charset="0"/>
              </a:rPr>
              <a:t>IMC</a:t>
            </a:r>
            <a:endParaRPr lang="zh-CN" altLang="en-US" sz="2700" smtClean="0">
              <a:solidFill>
                <a:srgbClr val="00B0F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Lst>
  <p:transition spd="slow">
    <p:fade/>
  </p:transition>
  <p:timing>
    <p:tnLst>
      <p:par>
        <p:cTn id="1" dur="indefinite" restart="never" nodeType="tmRoot"/>
      </p:par>
    </p:tnLst>
  </p:timing>
  <p:txStyles>
    <p:titleStyle>
      <a:lvl1pPr algn="l" defTabSz="1028700" rtl="0" eaLnBrk="0" fontAlgn="base" hangingPunct="0">
        <a:spcBef>
          <a:spcPct val="0"/>
        </a:spcBef>
        <a:spcAft>
          <a:spcPct val="0"/>
        </a:spcAft>
        <a:defRPr sz="2700" b="1" kern="1200">
          <a:solidFill>
            <a:srgbClr val="00B0F0"/>
          </a:solidFill>
          <a:latin typeface="微软雅黑" pitchFamily="34" charset="-122"/>
          <a:ea typeface="微软雅黑" pitchFamily="34" charset="-122"/>
          <a:cs typeface="+mj-cs"/>
        </a:defRPr>
      </a:lvl1pPr>
      <a:lvl2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2pPr>
      <a:lvl3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3pPr>
      <a:lvl4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4pPr>
      <a:lvl5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5pPr>
      <a:lvl6pPr marL="457200" algn="l" defTabSz="1028700" rtl="0" fontAlgn="base">
        <a:spcBef>
          <a:spcPct val="0"/>
        </a:spcBef>
        <a:spcAft>
          <a:spcPct val="0"/>
        </a:spcAft>
        <a:defRPr sz="2700" b="1">
          <a:solidFill>
            <a:srgbClr val="00B0F0"/>
          </a:solidFill>
          <a:latin typeface="微软雅黑" pitchFamily="34" charset="-122"/>
          <a:ea typeface="微软雅黑" pitchFamily="34" charset="-122"/>
        </a:defRPr>
      </a:lvl6pPr>
      <a:lvl7pPr marL="914400" algn="l" defTabSz="1028700" rtl="0" fontAlgn="base">
        <a:spcBef>
          <a:spcPct val="0"/>
        </a:spcBef>
        <a:spcAft>
          <a:spcPct val="0"/>
        </a:spcAft>
        <a:defRPr sz="2700" b="1">
          <a:solidFill>
            <a:srgbClr val="00B0F0"/>
          </a:solidFill>
          <a:latin typeface="微软雅黑" pitchFamily="34" charset="-122"/>
          <a:ea typeface="微软雅黑" pitchFamily="34" charset="-122"/>
        </a:defRPr>
      </a:lvl7pPr>
      <a:lvl8pPr marL="1371600" algn="l" defTabSz="1028700" rtl="0" fontAlgn="base">
        <a:spcBef>
          <a:spcPct val="0"/>
        </a:spcBef>
        <a:spcAft>
          <a:spcPct val="0"/>
        </a:spcAft>
        <a:defRPr sz="2700" b="1">
          <a:solidFill>
            <a:srgbClr val="00B0F0"/>
          </a:solidFill>
          <a:latin typeface="微软雅黑" pitchFamily="34" charset="-122"/>
          <a:ea typeface="微软雅黑" pitchFamily="34" charset="-122"/>
        </a:defRPr>
      </a:lvl8pPr>
      <a:lvl9pPr marL="1828800" algn="l" defTabSz="1028700" rtl="0" fontAlgn="base">
        <a:spcBef>
          <a:spcPct val="0"/>
        </a:spcBef>
        <a:spcAft>
          <a:spcPct val="0"/>
        </a:spcAft>
        <a:defRPr sz="2700" b="1">
          <a:solidFill>
            <a:srgbClr val="00B0F0"/>
          </a:solidFill>
          <a:latin typeface="微软雅黑" pitchFamily="34" charset="-122"/>
          <a:ea typeface="微软雅黑" pitchFamily="34" charset="-122"/>
        </a:defRPr>
      </a:lvl9pPr>
    </p:titleStyle>
    <p:bodyStyle>
      <a:lvl1pPr marL="385763" indent="-385763" algn="l" defTabSz="1028700" rtl="0" eaLnBrk="0" fontAlgn="base" hangingPunct="0">
        <a:spcBef>
          <a:spcPct val="20000"/>
        </a:spcBef>
        <a:spcAft>
          <a:spcPct val="0"/>
        </a:spcAft>
        <a:buFont typeface="Arial" pitchFamily="34" charset="0"/>
        <a:buChar char="•"/>
        <a:defRPr sz="3600" kern="1200">
          <a:solidFill>
            <a:schemeClr val="tx1"/>
          </a:solidFill>
          <a:latin typeface="+mn-lt"/>
          <a:ea typeface="+mn-ea"/>
          <a:cs typeface="+mn-cs"/>
        </a:defRPr>
      </a:lvl1pPr>
      <a:lvl2pPr marL="835025" indent="-320675" algn="l" defTabSz="10287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285875" indent="-257175" algn="l" defTabSz="10287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0022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4pPr>
      <a:lvl5pPr marL="231457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标题占位符 1"/>
          <p:cNvSpPr>
            <a:spLocks noGrp="1"/>
          </p:cNvSpPr>
          <p:nvPr>
            <p:ph type="title"/>
          </p:nvPr>
        </p:nvSpPr>
        <p:spPr bwMode="auto">
          <a:xfrm>
            <a:off x="558800" y="430213"/>
            <a:ext cx="10974388" cy="542925"/>
          </a:xfrm>
          <a:prstGeom prst="rect">
            <a:avLst/>
          </a:prstGeom>
          <a:noFill/>
          <a:ln w="9525">
            <a:noFill/>
            <a:miter lim="800000"/>
            <a:headEnd/>
            <a:tailEnd/>
          </a:ln>
        </p:spPr>
        <p:txBody>
          <a:bodyPr vert="horz" wrap="square" lIns="102870" tIns="51435" rIns="102870" bIns="51435" numCol="1" anchor="ctr" anchorCtr="0" compatLnSpc="1">
            <a:prstTxWarp prst="textNoShape">
              <a:avLst/>
            </a:prstTxWarp>
          </a:bodyPr>
          <a:lstStyle/>
          <a:p>
            <a:pPr lvl="0"/>
            <a:r>
              <a:rPr lang="zh-CN" altLang="en-US" smtClean="0"/>
              <a:t>单击此处编辑母版标题样式</a:t>
            </a:r>
          </a:p>
        </p:txBody>
      </p:sp>
      <p:sp>
        <p:nvSpPr>
          <p:cNvPr id="6147" name="文本占位符 2"/>
          <p:cNvSpPr>
            <a:spLocks noGrp="1"/>
          </p:cNvSpPr>
          <p:nvPr>
            <p:ph type="body" idx="1"/>
          </p:nvPr>
        </p:nvSpPr>
        <p:spPr bwMode="auto">
          <a:xfrm>
            <a:off x="558800" y="1308100"/>
            <a:ext cx="10974388" cy="4525963"/>
          </a:xfrm>
          <a:prstGeom prst="rect">
            <a:avLst/>
          </a:prstGeom>
          <a:noFill/>
          <a:ln w="9525">
            <a:noFill/>
            <a:miter lim="800000"/>
            <a:headEnd/>
            <a:tailEnd/>
          </a:ln>
        </p:spPr>
        <p:txBody>
          <a:bodyPr vert="horz" wrap="square" lIns="102870" tIns="51435" rIns="102870" bIns="5143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wrap="square" lIns="102870" tIns="51435" rIns="102870" bIns="51435" numCol="1" anchor="ctr" anchorCtr="0" compatLnSpc="1">
            <a:prstTxWarp prst="textNoShape">
              <a:avLst/>
            </a:prstTxWarp>
          </a:bodyPr>
          <a:lstStyle>
            <a:lvl1pPr>
              <a:defRPr sz="1400">
                <a:solidFill>
                  <a:srgbClr val="898989"/>
                </a:solidFill>
                <a:latin typeface="Calibri" pitchFamily="34" charset="0"/>
                <a:ea typeface="宋体" charset="-122"/>
              </a:defRPr>
            </a:lvl1pPr>
          </a:lstStyle>
          <a:p>
            <a:pPr>
              <a:defRPr/>
            </a:pPr>
            <a:fld id="{38079CF4-EA7C-4664-8FF5-AB86B2BA850B}" type="datetimeFigureOut">
              <a:rPr lang="zh-CN" altLang="en-US"/>
              <a:pPr>
                <a:defRPr/>
              </a:pPr>
              <a:t>2017/12/22</a:t>
            </a:fld>
            <a:endParaRPr lang="en-US" altLang="zh-CN"/>
          </a:p>
        </p:txBody>
      </p:sp>
      <p:sp>
        <p:nvSpPr>
          <p:cNvPr id="5" name="页脚占位符 4"/>
          <p:cNvSpPr>
            <a:spLocks noGrp="1"/>
          </p:cNvSpPr>
          <p:nvPr>
            <p:ph type="ftr" sz="quarter" idx="3"/>
          </p:nvPr>
        </p:nvSpPr>
        <p:spPr>
          <a:xfrm>
            <a:off x="4167188" y="6357938"/>
            <a:ext cx="3860800" cy="365125"/>
          </a:xfrm>
          <a:prstGeom prst="rect">
            <a:avLst/>
          </a:prstGeom>
        </p:spPr>
        <p:txBody>
          <a:bodyPr vert="horz" wrap="square" lIns="102870" tIns="51435" rIns="102870" bIns="51435" numCol="1" anchor="ctr" anchorCtr="0" compatLnSpc="1">
            <a:prstTxWarp prst="textNoShape">
              <a:avLst/>
            </a:prstTxWarp>
          </a:bodyPr>
          <a:lstStyle>
            <a:lvl1pPr algn="ctr">
              <a:defRPr sz="1400">
                <a:solidFill>
                  <a:srgbClr val="898989"/>
                </a:solidFill>
                <a:latin typeface="Calibri" pitchFamily="34" charset="0"/>
                <a:ea typeface="宋体" charset="-122"/>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wrap="square" lIns="102870" tIns="51435" rIns="102870" bIns="51435" numCol="1" anchor="ctr" anchorCtr="0" compatLnSpc="1">
            <a:prstTxWarp prst="textNoShape">
              <a:avLst/>
            </a:prstTxWarp>
          </a:bodyPr>
          <a:lstStyle>
            <a:lvl1pPr algn="r">
              <a:defRPr sz="1400">
                <a:solidFill>
                  <a:srgbClr val="898989"/>
                </a:solidFill>
                <a:latin typeface="Calibri" pitchFamily="34" charset="0"/>
                <a:ea typeface="宋体" charset="-122"/>
              </a:defRPr>
            </a:lvl1pPr>
          </a:lstStyle>
          <a:p>
            <a:pPr>
              <a:defRPr/>
            </a:pPr>
            <a:fld id="{8B925CE9-6A01-4000-AEFB-D0E3395EBE04}" type="slidenum">
              <a:rPr lang="zh-CN" altLang="en-US"/>
              <a:pPr>
                <a:defRPr/>
              </a:pPr>
              <a:t>‹#›</a:t>
            </a:fld>
            <a:endParaRPr lang="en-US" altLang="zh-CN"/>
          </a:p>
        </p:txBody>
      </p:sp>
      <p:sp>
        <p:nvSpPr>
          <p:cNvPr id="7" name="矩形 6"/>
          <p:cNvSpPr/>
          <p:nvPr userDrawn="1"/>
        </p:nvSpPr>
        <p:spPr>
          <a:xfrm>
            <a:off x="0" y="6516688"/>
            <a:ext cx="12195175" cy="904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defTabSz="1028700" fontAlgn="auto">
              <a:spcBef>
                <a:spcPts val="0"/>
              </a:spcBef>
              <a:spcAft>
                <a:spcPts val="0"/>
              </a:spcAft>
              <a:defRPr/>
            </a:pPr>
            <a:endParaRPr lang="zh-CN" altLang="en-US" sz="2000">
              <a:solidFill>
                <a:prstClr val="white"/>
              </a:solidFill>
            </a:endParaRPr>
          </a:p>
        </p:txBody>
      </p:sp>
      <p:sp>
        <p:nvSpPr>
          <p:cNvPr id="1032" name="TextBox 7"/>
          <p:cNvSpPr txBox="1">
            <a:spLocks noChangeArrowheads="1"/>
          </p:cNvSpPr>
          <p:nvPr userDrawn="1"/>
        </p:nvSpPr>
        <p:spPr bwMode="auto">
          <a:xfrm>
            <a:off x="9818688" y="6310313"/>
            <a:ext cx="747712" cy="519112"/>
          </a:xfrm>
          <a:prstGeom prst="rect">
            <a:avLst/>
          </a:prstGeom>
          <a:solidFill>
            <a:schemeClr val="bg1"/>
          </a:solidFill>
          <a:ln>
            <a:noFill/>
          </a:ln>
          <a:extLst>
            <a:ext uri="{91240B29-F687-4F45-9708-019B960494DF}"/>
          </a:extLst>
        </p:spPr>
        <p:txBody>
          <a:bodyPr wrap="non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defTabSz="1028700">
              <a:defRPr/>
            </a:pPr>
            <a:r>
              <a:rPr lang="en-US" altLang="zh-CN" sz="2700" smtClean="0">
                <a:solidFill>
                  <a:srgbClr val="00B0F0"/>
                </a:solidFill>
                <a:latin typeface="Impact" pitchFamily="34" charset="0"/>
              </a:rPr>
              <a:t>IMC</a:t>
            </a:r>
            <a:endParaRPr lang="zh-CN" altLang="en-US" sz="2700" smtClean="0">
              <a:solidFill>
                <a:srgbClr val="00B0F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Lst>
  <p:transition spd="slow">
    <p:fade/>
  </p:transition>
  <p:timing>
    <p:tnLst>
      <p:par>
        <p:cTn id="1" dur="indefinite" restart="never" nodeType="tmRoot"/>
      </p:par>
    </p:tnLst>
  </p:timing>
  <p:txStyles>
    <p:titleStyle>
      <a:lvl1pPr algn="l" defTabSz="1028700" rtl="0" eaLnBrk="0" fontAlgn="base" hangingPunct="0">
        <a:spcBef>
          <a:spcPct val="0"/>
        </a:spcBef>
        <a:spcAft>
          <a:spcPct val="0"/>
        </a:spcAft>
        <a:defRPr sz="2700" b="1" kern="1200">
          <a:solidFill>
            <a:srgbClr val="00B0F0"/>
          </a:solidFill>
          <a:latin typeface="微软雅黑" pitchFamily="34" charset="-122"/>
          <a:ea typeface="微软雅黑" pitchFamily="34" charset="-122"/>
          <a:cs typeface="+mj-cs"/>
        </a:defRPr>
      </a:lvl1pPr>
      <a:lvl2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2pPr>
      <a:lvl3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3pPr>
      <a:lvl4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4pPr>
      <a:lvl5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5pPr>
      <a:lvl6pPr marL="457200" algn="l" defTabSz="1028700" rtl="0" fontAlgn="base">
        <a:spcBef>
          <a:spcPct val="0"/>
        </a:spcBef>
        <a:spcAft>
          <a:spcPct val="0"/>
        </a:spcAft>
        <a:defRPr sz="2700" b="1">
          <a:solidFill>
            <a:srgbClr val="00B0F0"/>
          </a:solidFill>
          <a:latin typeface="微软雅黑" pitchFamily="34" charset="-122"/>
          <a:ea typeface="微软雅黑" pitchFamily="34" charset="-122"/>
        </a:defRPr>
      </a:lvl6pPr>
      <a:lvl7pPr marL="914400" algn="l" defTabSz="1028700" rtl="0" fontAlgn="base">
        <a:spcBef>
          <a:spcPct val="0"/>
        </a:spcBef>
        <a:spcAft>
          <a:spcPct val="0"/>
        </a:spcAft>
        <a:defRPr sz="2700" b="1">
          <a:solidFill>
            <a:srgbClr val="00B0F0"/>
          </a:solidFill>
          <a:latin typeface="微软雅黑" pitchFamily="34" charset="-122"/>
          <a:ea typeface="微软雅黑" pitchFamily="34" charset="-122"/>
        </a:defRPr>
      </a:lvl7pPr>
      <a:lvl8pPr marL="1371600" algn="l" defTabSz="1028700" rtl="0" fontAlgn="base">
        <a:spcBef>
          <a:spcPct val="0"/>
        </a:spcBef>
        <a:spcAft>
          <a:spcPct val="0"/>
        </a:spcAft>
        <a:defRPr sz="2700" b="1">
          <a:solidFill>
            <a:srgbClr val="00B0F0"/>
          </a:solidFill>
          <a:latin typeface="微软雅黑" pitchFamily="34" charset="-122"/>
          <a:ea typeface="微软雅黑" pitchFamily="34" charset="-122"/>
        </a:defRPr>
      </a:lvl8pPr>
      <a:lvl9pPr marL="1828800" algn="l" defTabSz="1028700" rtl="0" fontAlgn="base">
        <a:spcBef>
          <a:spcPct val="0"/>
        </a:spcBef>
        <a:spcAft>
          <a:spcPct val="0"/>
        </a:spcAft>
        <a:defRPr sz="2700" b="1">
          <a:solidFill>
            <a:srgbClr val="00B0F0"/>
          </a:solidFill>
          <a:latin typeface="微软雅黑" pitchFamily="34" charset="-122"/>
          <a:ea typeface="微软雅黑" pitchFamily="34" charset="-122"/>
        </a:defRPr>
      </a:lvl9pPr>
    </p:titleStyle>
    <p:bodyStyle>
      <a:lvl1pPr marL="385763" indent="-385763" algn="l" defTabSz="1028700" rtl="0" eaLnBrk="0" fontAlgn="base" hangingPunct="0">
        <a:spcBef>
          <a:spcPct val="20000"/>
        </a:spcBef>
        <a:spcAft>
          <a:spcPct val="0"/>
        </a:spcAft>
        <a:buFont typeface="Arial" pitchFamily="34" charset="0"/>
        <a:buChar char="•"/>
        <a:defRPr sz="3600" kern="1200">
          <a:solidFill>
            <a:schemeClr val="tx1"/>
          </a:solidFill>
          <a:latin typeface="+mn-lt"/>
          <a:ea typeface="+mn-ea"/>
          <a:cs typeface="+mn-cs"/>
        </a:defRPr>
      </a:lvl1pPr>
      <a:lvl2pPr marL="835025" indent="-320675" algn="l" defTabSz="10287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285875" indent="-257175" algn="l" defTabSz="10287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0022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4pPr>
      <a:lvl5pPr marL="231457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标题占位符 1"/>
          <p:cNvSpPr>
            <a:spLocks noGrp="1"/>
          </p:cNvSpPr>
          <p:nvPr>
            <p:ph type="title"/>
          </p:nvPr>
        </p:nvSpPr>
        <p:spPr bwMode="auto">
          <a:xfrm>
            <a:off x="558800" y="430213"/>
            <a:ext cx="10974388" cy="542925"/>
          </a:xfrm>
          <a:prstGeom prst="rect">
            <a:avLst/>
          </a:prstGeom>
          <a:noFill/>
          <a:ln w="9525">
            <a:noFill/>
            <a:miter lim="800000"/>
            <a:headEnd/>
            <a:tailEnd/>
          </a:ln>
        </p:spPr>
        <p:txBody>
          <a:bodyPr vert="horz" wrap="square" lIns="102870" tIns="51435" rIns="102870" bIns="51435" numCol="1" anchor="ctr" anchorCtr="0" compatLnSpc="1">
            <a:prstTxWarp prst="textNoShape">
              <a:avLst/>
            </a:prstTxWarp>
          </a:bodyPr>
          <a:lstStyle/>
          <a:p>
            <a:pPr lvl="0"/>
            <a:r>
              <a:rPr lang="zh-CN" altLang="en-US" smtClean="0"/>
              <a:t>单击此处编辑母版标题样式</a:t>
            </a:r>
          </a:p>
        </p:txBody>
      </p:sp>
      <p:sp>
        <p:nvSpPr>
          <p:cNvPr id="7171" name="文本占位符 2"/>
          <p:cNvSpPr>
            <a:spLocks noGrp="1"/>
          </p:cNvSpPr>
          <p:nvPr>
            <p:ph type="body" idx="1"/>
          </p:nvPr>
        </p:nvSpPr>
        <p:spPr bwMode="auto">
          <a:xfrm>
            <a:off x="558800" y="1308100"/>
            <a:ext cx="10974388" cy="4525963"/>
          </a:xfrm>
          <a:prstGeom prst="rect">
            <a:avLst/>
          </a:prstGeom>
          <a:noFill/>
          <a:ln w="9525">
            <a:noFill/>
            <a:miter lim="800000"/>
            <a:headEnd/>
            <a:tailEnd/>
          </a:ln>
        </p:spPr>
        <p:txBody>
          <a:bodyPr vert="horz" wrap="square" lIns="102870" tIns="51435" rIns="102870" bIns="5143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wrap="square" lIns="102870" tIns="51435" rIns="102870" bIns="51435" numCol="1" anchor="ctr" anchorCtr="0" compatLnSpc="1">
            <a:prstTxWarp prst="textNoShape">
              <a:avLst/>
            </a:prstTxWarp>
          </a:bodyPr>
          <a:lstStyle>
            <a:lvl1pPr>
              <a:defRPr sz="1400">
                <a:solidFill>
                  <a:srgbClr val="898989"/>
                </a:solidFill>
                <a:latin typeface="Calibri" pitchFamily="34" charset="0"/>
                <a:ea typeface="宋体" charset="-122"/>
              </a:defRPr>
            </a:lvl1pPr>
          </a:lstStyle>
          <a:p>
            <a:pPr>
              <a:defRPr/>
            </a:pPr>
            <a:fld id="{CC70EF05-28D0-4AD4-9FE2-909F74E764CE}" type="datetimeFigureOut">
              <a:rPr lang="zh-CN" altLang="en-US"/>
              <a:pPr>
                <a:defRPr/>
              </a:pPr>
              <a:t>2017/12/22</a:t>
            </a:fld>
            <a:endParaRPr lang="en-US" altLang="zh-CN"/>
          </a:p>
        </p:txBody>
      </p:sp>
      <p:sp>
        <p:nvSpPr>
          <p:cNvPr id="5" name="页脚占位符 4"/>
          <p:cNvSpPr>
            <a:spLocks noGrp="1"/>
          </p:cNvSpPr>
          <p:nvPr>
            <p:ph type="ftr" sz="quarter" idx="3"/>
          </p:nvPr>
        </p:nvSpPr>
        <p:spPr>
          <a:xfrm>
            <a:off x="4167188" y="6357938"/>
            <a:ext cx="3860800" cy="365125"/>
          </a:xfrm>
          <a:prstGeom prst="rect">
            <a:avLst/>
          </a:prstGeom>
        </p:spPr>
        <p:txBody>
          <a:bodyPr vert="horz" wrap="square" lIns="102870" tIns="51435" rIns="102870" bIns="51435" numCol="1" anchor="ctr" anchorCtr="0" compatLnSpc="1">
            <a:prstTxWarp prst="textNoShape">
              <a:avLst/>
            </a:prstTxWarp>
          </a:bodyPr>
          <a:lstStyle>
            <a:lvl1pPr algn="ctr">
              <a:defRPr sz="1400">
                <a:solidFill>
                  <a:srgbClr val="898989"/>
                </a:solidFill>
                <a:latin typeface="Calibri" pitchFamily="34" charset="0"/>
                <a:ea typeface="宋体" charset="-122"/>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wrap="square" lIns="102870" tIns="51435" rIns="102870" bIns="51435" numCol="1" anchor="ctr" anchorCtr="0" compatLnSpc="1">
            <a:prstTxWarp prst="textNoShape">
              <a:avLst/>
            </a:prstTxWarp>
          </a:bodyPr>
          <a:lstStyle>
            <a:lvl1pPr algn="r">
              <a:defRPr sz="1400">
                <a:solidFill>
                  <a:srgbClr val="898989"/>
                </a:solidFill>
                <a:latin typeface="Calibri" pitchFamily="34" charset="0"/>
                <a:ea typeface="宋体" charset="-122"/>
              </a:defRPr>
            </a:lvl1pPr>
          </a:lstStyle>
          <a:p>
            <a:pPr>
              <a:defRPr/>
            </a:pPr>
            <a:fld id="{25B24C31-5342-41C6-8F09-33B608E62DC8}" type="slidenum">
              <a:rPr lang="zh-CN" altLang="en-US"/>
              <a:pPr>
                <a:defRPr/>
              </a:pPr>
              <a:t>‹#›</a:t>
            </a:fld>
            <a:endParaRPr lang="en-US" altLang="zh-CN"/>
          </a:p>
        </p:txBody>
      </p:sp>
      <p:sp>
        <p:nvSpPr>
          <p:cNvPr id="7" name="矩形 6"/>
          <p:cNvSpPr/>
          <p:nvPr userDrawn="1"/>
        </p:nvSpPr>
        <p:spPr>
          <a:xfrm>
            <a:off x="0" y="6516688"/>
            <a:ext cx="12195175" cy="904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defTabSz="1028700" fontAlgn="auto">
              <a:spcBef>
                <a:spcPts val="0"/>
              </a:spcBef>
              <a:spcAft>
                <a:spcPts val="0"/>
              </a:spcAft>
              <a:defRPr/>
            </a:pPr>
            <a:endParaRPr lang="zh-CN" altLang="en-US" sz="2000">
              <a:solidFill>
                <a:prstClr val="white"/>
              </a:solidFill>
            </a:endParaRPr>
          </a:p>
        </p:txBody>
      </p:sp>
      <p:sp>
        <p:nvSpPr>
          <p:cNvPr id="1032" name="TextBox 7"/>
          <p:cNvSpPr txBox="1">
            <a:spLocks noChangeArrowheads="1"/>
          </p:cNvSpPr>
          <p:nvPr userDrawn="1"/>
        </p:nvSpPr>
        <p:spPr bwMode="auto">
          <a:xfrm>
            <a:off x="9818688" y="6310313"/>
            <a:ext cx="747712" cy="519112"/>
          </a:xfrm>
          <a:prstGeom prst="rect">
            <a:avLst/>
          </a:prstGeom>
          <a:solidFill>
            <a:schemeClr val="bg1"/>
          </a:solidFill>
          <a:ln>
            <a:noFill/>
          </a:ln>
          <a:extLst>
            <a:ext uri="{91240B29-F687-4F45-9708-019B960494DF}"/>
          </a:extLst>
        </p:spPr>
        <p:txBody>
          <a:bodyPr wrap="non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defTabSz="1028700">
              <a:defRPr/>
            </a:pPr>
            <a:r>
              <a:rPr lang="en-US" altLang="zh-CN" sz="2700" smtClean="0">
                <a:solidFill>
                  <a:srgbClr val="00B0F0"/>
                </a:solidFill>
                <a:latin typeface="Impact" pitchFamily="34" charset="0"/>
              </a:rPr>
              <a:t>IMC</a:t>
            </a:r>
            <a:endParaRPr lang="zh-CN" altLang="en-US" sz="2700" smtClean="0">
              <a:solidFill>
                <a:srgbClr val="00B0F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ransition spd="slow">
    <p:fade/>
  </p:transition>
  <p:timing>
    <p:tnLst>
      <p:par>
        <p:cTn id="1" dur="indefinite" restart="never" nodeType="tmRoot"/>
      </p:par>
    </p:tnLst>
  </p:timing>
  <p:txStyles>
    <p:titleStyle>
      <a:lvl1pPr algn="l" defTabSz="1028700" rtl="0" eaLnBrk="0" fontAlgn="base" hangingPunct="0">
        <a:spcBef>
          <a:spcPct val="0"/>
        </a:spcBef>
        <a:spcAft>
          <a:spcPct val="0"/>
        </a:spcAft>
        <a:defRPr sz="2700" b="1" kern="1200">
          <a:solidFill>
            <a:srgbClr val="00B0F0"/>
          </a:solidFill>
          <a:latin typeface="微软雅黑" pitchFamily="34" charset="-122"/>
          <a:ea typeface="微软雅黑" pitchFamily="34" charset="-122"/>
          <a:cs typeface="+mj-cs"/>
        </a:defRPr>
      </a:lvl1pPr>
      <a:lvl2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2pPr>
      <a:lvl3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3pPr>
      <a:lvl4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4pPr>
      <a:lvl5pPr algn="l" defTabSz="1028700" rtl="0" eaLnBrk="0" fontAlgn="base" hangingPunct="0">
        <a:spcBef>
          <a:spcPct val="0"/>
        </a:spcBef>
        <a:spcAft>
          <a:spcPct val="0"/>
        </a:spcAft>
        <a:defRPr sz="2700" b="1">
          <a:solidFill>
            <a:srgbClr val="00B0F0"/>
          </a:solidFill>
          <a:latin typeface="微软雅黑" pitchFamily="34" charset="-122"/>
          <a:ea typeface="微软雅黑" pitchFamily="34" charset="-122"/>
        </a:defRPr>
      </a:lvl5pPr>
      <a:lvl6pPr marL="457200" algn="l" defTabSz="1028700" rtl="0" fontAlgn="base">
        <a:spcBef>
          <a:spcPct val="0"/>
        </a:spcBef>
        <a:spcAft>
          <a:spcPct val="0"/>
        </a:spcAft>
        <a:defRPr sz="2700" b="1">
          <a:solidFill>
            <a:srgbClr val="00B0F0"/>
          </a:solidFill>
          <a:latin typeface="微软雅黑" pitchFamily="34" charset="-122"/>
          <a:ea typeface="微软雅黑" pitchFamily="34" charset="-122"/>
        </a:defRPr>
      </a:lvl6pPr>
      <a:lvl7pPr marL="914400" algn="l" defTabSz="1028700" rtl="0" fontAlgn="base">
        <a:spcBef>
          <a:spcPct val="0"/>
        </a:spcBef>
        <a:spcAft>
          <a:spcPct val="0"/>
        </a:spcAft>
        <a:defRPr sz="2700" b="1">
          <a:solidFill>
            <a:srgbClr val="00B0F0"/>
          </a:solidFill>
          <a:latin typeface="微软雅黑" pitchFamily="34" charset="-122"/>
          <a:ea typeface="微软雅黑" pitchFamily="34" charset="-122"/>
        </a:defRPr>
      </a:lvl7pPr>
      <a:lvl8pPr marL="1371600" algn="l" defTabSz="1028700" rtl="0" fontAlgn="base">
        <a:spcBef>
          <a:spcPct val="0"/>
        </a:spcBef>
        <a:spcAft>
          <a:spcPct val="0"/>
        </a:spcAft>
        <a:defRPr sz="2700" b="1">
          <a:solidFill>
            <a:srgbClr val="00B0F0"/>
          </a:solidFill>
          <a:latin typeface="微软雅黑" pitchFamily="34" charset="-122"/>
          <a:ea typeface="微软雅黑" pitchFamily="34" charset="-122"/>
        </a:defRPr>
      </a:lvl8pPr>
      <a:lvl9pPr marL="1828800" algn="l" defTabSz="1028700" rtl="0" fontAlgn="base">
        <a:spcBef>
          <a:spcPct val="0"/>
        </a:spcBef>
        <a:spcAft>
          <a:spcPct val="0"/>
        </a:spcAft>
        <a:defRPr sz="2700" b="1">
          <a:solidFill>
            <a:srgbClr val="00B0F0"/>
          </a:solidFill>
          <a:latin typeface="微软雅黑" pitchFamily="34" charset="-122"/>
          <a:ea typeface="微软雅黑" pitchFamily="34" charset="-122"/>
        </a:defRPr>
      </a:lvl9pPr>
    </p:titleStyle>
    <p:bodyStyle>
      <a:lvl1pPr marL="385763" indent="-385763" algn="l" defTabSz="1028700" rtl="0" eaLnBrk="0" fontAlgn="base" hangingPunct="0">
        <a:spcBef>
          <a:spcPct val="20000"/>
        </a:spcBef>
        <a:spcAft>
          <a:spcPct val="0"/>
        </a:spcAft>
        <a:buFont typeface="Arial" pitchFamily="34" charset="0"/>
        <a:buChar char="•"/>
        <a:defRPr sz="3600" kern="1200">
          <a:solidFill>
            <a:schemeClr val="tx1"/>
          </a:solidFill>
          <a:latin typeface="+mn-lt"/>
          <a:ea typeface="+mn-ea"/>
          <a:cs typeface="+mn-cs"/>
        </a:defRPr>
      </a:lvl1pPr>
      <a:lvl2pPr marL="835025" indent="-320675" algn="l" defTabSz="10287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285875" indent="-257175" algn="l" defTabSz="1028700"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0022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4pPr>
      <a:lvl5pPr marL="2314575" indent="-257175" algn="l" defTabSz="1028700"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8E8E6"/>
        </a:solidFill>
        <a:effectLst/>
      </p:bgPr>
    </p:bg>
    <p:spTree>
      <p:nvGrpSpPr>
        <p:cNvPr id="1" name=""/>
        <p:cNvGrpSpPr/>
        <p:nvPr/>
      </p:nvGrpSpPr>
      <p:grpSpPr>
        <a:xfrm>
          <a:off x="0" y="0"/>
          <a:ext cx="0" cy="0"/>
          <a:chOff x="0" y="0"/>
          <a:chExt cx="0" cy="0"/>
        </a:xfrm>
      </p:grpSpPr>
      <p:sp>
        <p:nvSpPr>
          <p:cNvPr id="8194" name="标题占位符 1"/>
          <p:cNvSpPr>
            <a:spLocks noGrp="1"/>
          </p:cNvSpPr>
          <p:nvPr>
            <p:ph type="title"/>
          </p:nvPr>
        </p:nvSpPr>
        <p:spPr bwMode="auto">
          <a:xfrm>
            <a:off x="609600" y="274638"/>
            <a:ext cx="10975975" cy="1143000"/>
          </a:xfrm>
          <a:prstGeom prst="rect">
            <a:avLst/>
          </a:prstGeom>
          <a:noFill/>
          <a:ln w="9525">
            <a:noFill/>
            <a:miter lim="800000"/>
            <a:headEnd/>
            <a:tailEnd/>
          </a:ln>
        </p:spPr>
        <p:txBody>
          <a:bodyPr vert="horz" wrap="square" lIns="91458" tIns="45729" rIns="91458" bIns="45729" numCol="1" anchor="ctr" anchorCtr="0" compatLnSpc="1">
            <a:prstTxWarp prst="textNoShape">
              <a:avLst/>
            </a:prstTxWarp>
          </a:bodyPr>
          <a:lstStyle/>
          <a:p>
            <a:pPr lvl="0"/>
            <a:r>
              <a:rPr lang="zh-CN" altLang="en-US" smtClean="0"/>
              <a:t>单击此处编辑母版标题样式</a:t>
            </a:r>
          </a:p>
        </p:txBody>
      </p:sp>
      <p:sp>
        <p:nvSpPr>
          <p:cNvPr id="8195" name="文本占位符 2"/>
          <p:cNvSpPr>
            <a:spLocks noGrp="1"/>
          </p:cNvSpPr>
          <p:nvPr>
            <p:ph type="body" idx="1"/>
          </p:nvPr>
        </p:nvSpPr>
        <p:spPr bwMode="auto">
          <a:xfrm>
            <a:off x="609600" y="1600200"/>
            <a:ext cx="10975975" cy="4527550"/>
          </a:xfrm>
          <a:prstGeom prst="rect">
            <a:avLst/>
          </a:prstGeom>
          <a:noFill/>
          <a:ln w="9525">
            <a:noFill/>
            <a:miter lim="800000"/>
            <a:headEnd/>
            <a:tailEnd/>
          </a:ln>
        </p:spPr>
        <p:txBody>
          <a:bodyPr vert="horz" wrap="square" lIns="91458" tIns="45729" rIns="91458" bIns="45729"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7938"/>
            <a:ext cx="2846388" cy="365125"/>
          </a:xfrm>
          <a:prstGeom prst="rect">
            <a:avLst/>
          </a:prstGeom>
        </p:spPr>
        <p:txBody>
          <a:bodyPr vert="horz" wrap="square" lIns="91458" tIns="45729" rIns="91458" bIns="45729" numCol="1" anchor="ctr" anchorCtr="0" compatLnSpc="1">
            <a:prstTxWarp prst="textNoShape">
              <a:avLst/>
            </a:prstTxWarp>
          </a:bodyPr>
          <a:lstStyle>
            <a:lvl1pPr>
              <a:defRPr sz="1200">
                <a:solidFill>
                  <a:srgbClr val="898989"/>
                </a:solidFill>
                <a:latin typeface="Calibri" pitchFamily="34" charset="0"/>
                <a:ea typeface="造字工房悦黑体验版常规体"/>
                <a:cs typeface="造字工房悦黑体验版常规体"/>
              </a:defRPr>
            </a:lvl1pPr>
          </a:lstStyle>
          <a:p>
            <a:pPr>
              <a:defRPr/>
            </a:pPr>
            <a:fld id="{42B0AA3A-3566-4D1B-8DAD-100D93E78242}" type="datetimeFigureOut">
              <a:rPr lang="zh-CN" altLang="en-US"/>
              <a:pPr>
                <a:defRPr/>
              </a:pPr>
              <a:t>2017/12/22</a:t>
            </a:fld>
            <a:endParaRPr lang="en-US" altLang="zh-CN"/>
          </a:p>
        </p:txBody>
      </p:sp>
      <p:sp>
        <p:nvSpPr>
          <p:cNvPr id="5" name="页脚占位符 4"/>
          <p:cNvSpPr>
            <a:spLocks noGrp="1"/>
          </p:cNvSpPr>
          <p:nvPr>
            <p:ph type="ftr" sz="quarter" idx="3"/>
          </p:nvPr>
        </p:nvSpPr>
        <p:spPr>
          <a:xfrm>
            <a:off x="4167188" y="6357938"/>
            <a:ext cx="3860800" cy="365125"/>
          </a:xfrm>
          <a:prstGeom prst="rect">
            <a:avLst/>
          </a:prstGeom>
        </p:spPr>
        <p:txBody>
          <a:bodyPr vert="horz" wrap="square" lIns="91458" tIns="45729" rIns="91458" bIns="45729" numCol="1" anchor="ctr" anchorCtr="0" compatLnSpc="1">
            <a:prstTxWarp prst="textNoShape">
              <a:avLst/>
            </a:prstTxWarp>
          </a:bodyPr>
          <a:lstStyle>
            <a:lvl1pPr algn="ctr">
              <a:defRPr sz="1200">
                <a:solidFill>
                  <a:srgbClr val="898989"/>
                </a:solidFill>
                <a:latin typeface="Calibri" pitchFamily="34" charset="0"/>
                <a:ea typeface="造字工房悦黑体验版常规体"/>
                <a:cs typeface="造字工房悦黑体验版常规体"/>
              </a:defRPr>
            </a:lvl1pPr>
          </a:lstStyle>
          <a:p>
            <a:pPr>
              <a:defRPr/>
            </a:pPr>
            <a:endParaRPr lang="zh-CN" altLang="en-US"/>
          </a:p>
        </p:txBody>
      </p:sp>
      <p:sp>
        <p:nvSpPr>
          <p:cNvPr id="6" name="灯片编号占位符 5"/>
          <p:cNvSpPr>
            <a:spLocks noGrp="1"/>
          </p:cNvSpPr>
          <p:nvPr>
            <p:ph type="sldNum" sz="quarter" idx="4"/>
          </p:nvPr>
        </p:nvSpPr>
        <p:spPr>
          <a:xfrm>
            <a:off x="8739188" y="6357938"/>
            <a:ext cx="2846387" cy="365125"/>
          </a:xfrm>
          <a:prstGeom prst="rect">
            <a:avLst/>
          </a:prstGeom>
        </p:spPr>
        <p:txBody>
          <a:bodyPr vert="horz" wrap="square" lIns="91458" tIns="45729" rIns="91458" bIns="45729" numCol="1" anchor="ctr" anchorCtr="0" compatLnSpc="1">
            <a:prstTxWarp prst="textNoShape">
              <a:avLst/>
            </a:prstTxWarp>
          </a:bodyPr>
          <a:lstStyle>
            <a:lvl1pPr algn="r">
              <a:defRPr sz="1200">
                <a:solidFill>
                  <a:srgbClr val="898989"/>
                </a:solidFill>
                <a:latin typeface="Calibri" pitchFamily="34" charset="0"/>
                <a:ea typeface="造字工房悦黑体验版常规体"/>
                <a:cs typeface="造字工房悦黑体验版常规体"/>
              </a:defRPr>
            </a:lvl1pPr>
          </a:lstStyle>
          <a:p>
            <a:pPr>
              <a:defRPr/>
            </a:pPr>
            <a:fld id="{0C7843B5-724A-40C6-8716-EA527D7F58A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造字工房悦黑体验版常规体" pitchFamily="50" charset="-122"/>
          <a:cs typeface="造字工房悦黑体验版常规体"/>
        </a:defRPr>
      </a:lvl1pPr>
      <a:lvl2pPr algn="ctr" rtl="0" eaLnBrk="0" fontAlgn="base" hangingPunct="0">
        <a:spcBef>
          <a:spcPct val="0"/>
        </a:spcBef>
        <a:spcAft>
          <a:spcPct val="0"/>
        </a:spcAft>
        <a:defRPr sz="4400">
          <a:solidFill>
            <a:schemeClr val="tx1"/>
          </a:solidFill>
          <a:latin typeface="Calibri" pitchFamily="34" charset="0"/>
          <a:ea typeface="造字工房悦黑体验版常规体"/>
          <a:cs typeface="造字工房悦黑体验版常规体"/>
        </a:defRPr>
      </a:lvl2pPr>
      <a:lvl3pPr algn="ctr" rtl="0" eaLnBrk="0" fontAlgn="base" hangingPunct="0">
        <a:spcBef>
          <a:spcPct val="0"/>
        </a:spcBef>
        <a:spcAft>
          <a:spcPct val="0"/>
        </a:spcAft>
        <a:defRPr sz="4400">
          <a:solidFill>
            <a:schemeClr val="tx1"/>
          </a:solidFill>
          <a:latin typeface="Calibri" pitchFamily="34" charset="0"/>
          <a:ea typeface="造字工房悦黑体验版常规体"/>
          <a:cs typeface="造字工房悦黑体验版常规体"/>
        </a:defRPr>
      </a:lvl3pPr>
      <a:lvl4pPr algn="ctr" rtl="0" eaLnBrk="0" fontAlgn="base" hangingPunct="0">
        <a:spcBef>
          <a:spcPct val="0"/>
        </a:spcBef>
        <a:spcAft>
          <a:spcPct val="0"/>
        </a:spcAft>
        <a:defRPr sz="4400">
          <a:solidFill>
            <a:schemeClr val="tx1"/>
          </a:solidFill>
          <a:latin typeface="Calibri" pitchFamily="34" charset="0"/>
          <a:ea typeface="造字工房悦黑体验版常规体"/>
          <a:cs typeface="造字工房悦黑体验版常规体"/>
        </a:defRPr>
      </a:lvl4pPr>
      <a:lvl5pPr algn="ctr" rtl="0" eaLnBrk="0" fontAlgn="base" hangingPunct="0">
        <a:spcBef>
          <a:spcPct val="0"/>
        </a:spcBef>
        <a:spcAft>
          <a:spcPct val="0"/>
        </a:spcAft>
        <a:defRPr sz="4400">
          <a:solidFill>
            <a:schemeClr val="tx1"/>
          </a:solidFill>
          <a:latin typeface="Calibri" pitchFamily="34" charset="0"/>
          <a:ea typeface="造字工房悦黑体验版常规体"/>
          <a:cs typeface="造字工房悦黑体验版常规体"/>
        </a:defRPr>
      </a:lvl5pPr>
      <a:lvl6pPr marL="457200" algn="ctr" rtl="0" fontAlgn="base">
        <a:spcBef>
          <a:spcPct val="0"/>
        </a:spcBef>
        <a:spcAft>
          <a:spcPct val="0"/>
        </a:spcAft>
        <a:defRPr sz="4400">
          <a:solidFill>
            <a:schemeClr val="tx1"/>
          </a:solidFill>
          <a:latin typeface="Calibri" pitchFamily="34" charset="0"/>
          <a:ea typeface="造字工房悦黑体验版常规体"/>
          <a:cs typeface="造字工房悦黑体验版常规体"/>
        </a:defRPr>
      </a:lvl6pPr>
      <a:lvl7pPr marL="914400" algn="ctr" rtl="0" fontAlgn="base">
        <a:spcBef>
          <a:spcPct val="0"/>
        </a:spcBef>
        <a:spcAft>
          <a:spcPct val="0"/>
        </a:spcAft>
        <a:defRPr sz="4400">
          <a:solidFill>
            <a:schemeClr val="tx1"/>
          </a:solidFill>
          <a:latin typeface="Calibri" pitchFamily="34" charset="0"/>
          <a:ea typeface="造字工房悦黑体验版常规体"/>
          <a:cs typeface="造字工房悦黑体验版常规体"/>
        </a:defRPr>
      </a:lvl7pPr>
      <a:lvl8pPr marL="1371600" algn="ctr" rtl="0" fontAlgn="base">
        <a:spcBef>
          <a:spcPct val="0"/>
        </a:spcBef>
        <a:spcAft>
          <a:spcPct val="0"/>
        </a:spcAft>
        <a:defRPr sz="4400">
          <a:solidFill>
            <a:schemeClr val="tx1"/>
          </a:solidFill>
          <a:latin typeface="Calibri" pitchFamily="34" charset="0"/>
          <a:ea typeface="造字工房悦黑体验版常规体"/>
          <a:cs typeface="造字工房悦黑体验版常规体"/>
        </a:defRPr>
      </a:lvl8pPr>
      <a:lvl9pPr marL="1828800" algn="ctr" rtl="0" fontAlgn="base">
        <a:spcBef>
          <a:spcPct val="0"/>
        </a:spcBef>
        <a:spcAft>
          <a:spcPct val="0"/>
        </a:spcAft>
        <a:defRPr sz="4400">
          <a:solidFill>
            <a:schemeClr val="tx1"/>
          </a:solidFill>
          <a:latin typeface="Calibri" pitchFamily="34" charset="0"/>
          <a:ea typeface="造字工房悦黑体验版常规体"/>
          <a:cs typeface="造字工房悦黑体验版常规体"/>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造字工房悦黑体验版常规体" pitchFamily="50" charset="-122"/>
          <a:cs typeface="造字工房悦黑体验版常规体"/>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造字工房悦黑体验版常规体" pitchFamily="50" charset="-122"/>
          <a:cs typeface="造字工房悦黑体验版常规体"/>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造字工房悦黑体验版常规体" pitchFamily="50" charset="-122"/>
          <a:cs typeface="造字工房悦黑体验版常规体"/>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造字工房悦黑体验版常规体" pitchFamily="50" charset="-122"/>
          <a:cs typeface="造字工房悦黑体验版常规体"/>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造字工房悦黑体验版常规体" pitchFamily="50" charset="-122"/>
          <a:cs typeface="造字工房悦黑体验版常规体"/>
        </a:defRPr>
      </a:lvl5pPr>
      <a:lvl6pPr marL="2515103"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394"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686"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977"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file:///C:\Users\Administrator\AppData\Roaming\Tencent\Users\247529061\QQ\WinTemp\RichOle\M%7b%5b($OV%5d1X9%5d%5bWEF%5bH%60%25SQ9.png" TargetMode="External"/><Relationship Id="rId2" Type="http://schemas.openxmlformats.org/officeDocument/2006/relationships/image" Target="../media/image13.png"/><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hyperlink" Target="https://baike.baidu.com/item/%E5%85%B3%E4%BA%8E%E5%BB%BA%E5%9B%BD%E4%BB%A5%E6%9D%A5%E5%85%9A%E7%9A%84%E8%8B%A5%E5%B9%B2%E5%8E%86%E5%8F%B2%E9%97%AE%E9%A2%98%E7%9A%84%E5%86%B3%E8%AE%AE" TargetMode="Externa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0.xml"/><Relationship Id="rId4" Type="http://schemas.openxmlformats.org/officeDocument/2006/relationships/image" Target="../media/image17.jpeg"/></Relationships>
</file>

<file path=ppt/slides/_rels/slide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0.xml"/><Relationship Id="rId4" Type="http://schemas.openxmlformats.org/officeDocument/2006/relationships/image" Target="../media/image20.jpe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0.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0.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26150" y="4241800"/>
            <a:ext cx="6022975" cy="1182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anchor="ctr"/>
          <a:lstStyle/>
          <a:p>
            <a:pPr defTabSz="1219281" fontAlgn="auto">
              <a:spcBef>
                <a:spcPts val="0"/>
              </a:spcBef>
              <a:spcAft>
                <a:spcPts val="0"/>
              </a:spcAft>
              <a:defRPr/>
            </a:pPr>
            <a:endParaRPr lang="zh-CN" altLang="en-US" sz="9600" b="1" dirty="0">
              <a:solidFill>
                <a:prstClr val="white"/>
              </a:solidFill>
              <a:latin typeface="微软雅黑" pitchFamily="34" charset="-122"/>
              <a:ea typeface="微软雅黑" pitchFamily="34" charset="-122"/>
            </a:endParaRPr>
          </a:p>
        </p:txBody>
      </p:sp>
      <p:grpSp>
        <p:nvGrpSpPr>
          <p:cNvPr id="2" name="组合 43"/>
          <p:cNvGrpSpPr>
            <a:grpSpLocks/>
          </p:cNvGrpSpPr>
          <p:nvPr/>
        </p:nvGrpSpPr>
        <p:grpSpPr bwMode="auto">
          <a:xfrm rot="-5684858">
            <a:off x="5480051" y="295275"/>
            <a:ext cx="2233612" cy="5976937"/>
            <a:chOff x="2909764" y="-1158858"/>
            <a:chExt cx="3384376" cy="7777026"/>
          </a:xfrm>
        </p:grpSpPr>
        <p:sp>
          <p:nvSpPr>
            <p:cNvPr id="45" name="矩形​​ 1"/>
            <p:cNvSpPr>
              <a:spLocks noChangeArrowheads="1"/>
            </p:cNvSpPr>
            <p:nvPr/>
          </p:nvSpPr>
          <p:spPr bwMode="auto">
            <a:xfrm rot="2302335">
              <a:off x="2910882" y="2361240"/>
              <a:ext cx="3384378" cy="863426"/>
            </a:xfrm>
            <a:prstGeom prst="rect">
              <a:avLst/>
            </a:prstGeom>
            <a:gradFill rotWithShape="1">
              <a:gsLst>
                <a:gs pos="0">
                  <a:schemeClr val="bg1"/>
                </a:gs>
                <a:gs pos="100000">
                  <a:srgbClr val="E1E8F5">
                    <a:alpha val="0"/>
                  </a:srgbClr>
                </a:gs>
              </a:gsLst>
              <a:path path="shape">
                <a:fillToRect l="50000" t="50000" r="50000" b="50000"/>
              </a:path>
            </a:gradFill>
            <a:ln w="38100" algn="ctr">
              <a:noFill/>
              <a:miter lim="800000"/>
              <a:headEnd/>
              <a:tailEnd/>
            </a:ln>
          </p:spPr>
          <p:txBody>
            <a:bodyPr vert="eaVert" anchor="ctr"/>
            <a:lstStyle/>
            <a:p>
              <a:pPr algn="ctr" defTabSz="1219281" fontAlgn="auto">
                <a:spcBef>
                  <a:spcPts val="0"/>
                </a:spcBef>
                <a:spcAft>
                  <a:spcPts val="0"/>
                </a:spcAft>
                <a:defRPr/>
              </a:pPr>
              <a:endParaRPr lang="zh-CN" altLang="en-US">
                <a:solidFill>
                  <a:prstClr val="white"/>
                </a:solidFill>
                <a:latin typeface="+mn-lt"/>
                <a:ea typeface="+mn-ea"/>
              </a:endParaRPr>
            </a:p>
          </p:txBody>
        </p:sp>
        <p:sp>
          <p:nvSpPr>
            <p:cNvPr id="46" name="矩形​​ 2"/>
            <p:cNvSpPr/>
            <p:nvPr/>
          </p:nvSpPr>
          <p:spPr>
            <a:xfrm rot="7998744">
              <a:off x="2178679" y="2371943"/>
              <a:ext cx="4695135" cy="733642"/>
            </a:xfrm>
            <a:prstGeom prst="rect">
              <a:avLst/>
            </a:prstGeom>
            <a:gradFill flip="none" rotWithShape="1">
              <a:gsLst>
                <a:gs pos="0">
                  <a:schemeClr val="bg1"/>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81" fontAlgn="auto">
                <a:spcBef>
                  <a:spcPts val="0"/>
                </a:spcBef>
                <a:spcAft>
                  <a:spcPts val="0"/>
                </a:spcAft>
                <a:defRPr/>
              </a:pPr>
              <a:endParaRPr lang="zh-CN" altLang="en-US">
                <a:solidFill>
                  <a:prstClr val="white"/>
                </a:solidFill>
              </a:endParaRPr>
            </a:p>
          </p:txBody>
        </p:sp>
        <p:sp>
          <p:nvSpPr>
            <p:cNvPr id="47" name="矩形​​ 3"/>
            <p:cNvSpPr>
              <a:spLocks noChangeArrowheads="1"/>
            </p:cNvSpPr>
            <p:nvPr/>
          </p:nvSpPr>
          <p:spPr bwMode="auto">
            <a:xfrm rot="10227885">
              <a:off x="2998955" y="2578962"/>
              <a:ext cx="3170297" cy="495747"/>
            </a:xfrm>
            <a:prstGeom prst="rect">
              <a:avLst/>
            </a:prstGeom>
            <a:gradFill rotWithShape="1">
              <a:gsLst>
                <a:gs pos="0">
                  <a:schemeClr val="bg1"/>
                </a:gs>
                <a:gs pos="100000">
                  <a:srgbClr val="E1E8F5">
                    <a:alpha val="0"/>
                  </a:srgbClr>
                </a:gs>
              </a:gsLst>
              <a:path path="shape">
                <a:fillToRect l="50000" t="50000" r="50000" b="50000"/>
              </a:path>
            </a:gradFill>
            <a:ln w="38100" algn="ctr">
              <a:noFill/>
              <a:miter lim="800000"/>
              <a:headEnd/>
              <a:tailEnd/>
            </a:ln>
          </p:spPr>
          <p:txBody>
            <a:bodyPr rot="10800000" vert="eaVert" anchor="ctr"/>
            <a:lstStyle/>
            <a:p>
              <a:pPr algn="ctr" defTabSz="1219281" fontAlgn="auto">
                <a:spcBef>
                  <a:spcPts val="0"/>
                </a:spcBef>
                <a:spcAft>
                  <a:spcPts val="0"/>
                </a:spcAft>
                <a:defRPr/>
              </a:pPr>
              <a:endParaRPr lang="zh-CN" altLang="en-US">
                <a:solidFill>
                  <a:prstClr val="white"/>
                </a:solidFill>
                <a:latin typeface="+mn-lt"/>
                <a:ea typeface="+mn-ea"/>
              </a:endParaRPr>
            </a:p>
          </p:txBody>
        </p:sp>
        <p:sp>
          <p:nvSpPr>
            <p:cNvPr id="48" name="矩形​​ 1"/>
            <p:cNvSpPr/>
            <p:nvPr/>
          </p:nvSpPr>
          <p:spPr>
            <a:xfrm rot="4118462">
              <a:off x="1312461" y="2416877"/>
              <a:ext cx="6502544" cy="841885"/>
            </a:xfrm>
            <a:prstGeom prst="rect">
              <a:avLst/>
            </a:prstGeom>
            <a:gradFill flip="none" rotWithShape="1">
              <a:gsLst>
                <a:gs pos="0">
                  <a:schemeClr val="bg1"/>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81" fontAlgn="auto">
                <a:spcBef>
                  <a:spcPts val="0"/>
                </a:spcBef>
                <a:spcAft>
                  <a:spcPts val="0"/>
                </a:spcAft>
                <a:defRPr/>
              </a:pPr>
              <a:endParaRPr lang="zh-CN" altLang="en-US">
                <a:solidFill>
                  <a:prstClr val="white"/>
                </a:solidFill>
              </a:endParaRPr>
            </a:p>
          </p:txBody>
        </p:sp>
        <p:sp>
          <p:nvSpPr>
            <p:cNvPr id="49" name="矩形​​ 1"/>
            <p:cNvSpPr/>
            <p:nvPr/>
          </p:nvSpPr>
          <p:spPr>
            <a:xfrm rot="5879924">
              <a:off x="550234" y="2300347"/>
              <a:ext cx="7777027" cy="839480"/>
            </a:xfrm>
            <a:prstGeom prst="rect">
              <a:avLst/>
            </a:prstGeom>
            <a:gradFill flip="none" rotWithShape="1">
              <a:gsLst>
                <a:gs pos="0">
                  <a:schemeClr val="bg1"/>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81" fontAlgn="auto">
                <a:spcBef>
                  <a:spcPts val="0"/>
                </a:spcBef>
                <a:spcAft>
                  <a:spcPts val="0"/>
                </a:spcAft>
                <a:defRPr/>
              </a:pPr>
              <a:endParaRPr lang="zh-CN" altLang="en-US">
                <a:solidFill>
                  <a:prstClr val="white"/>
                </a:solidFill>
              </a:endParaRPr>
            </a:p>
          </p:txBody>
        </p:sp>
      </p:grpSp>
      <p:sp>
        <p:nvSpPr>
          <p:cNvPr id="101382" name="TextBox 12"/>
          <p:cNvSpPr txBox="1">
            <a:spLocks noChangeArrowheads="1"/>
          </p:cNvSpPr>
          <p:nvPr/>
        </p:nvSpPr>
        <p:spPr bwMode="auto">
          <a:xfrm>
            <a:off x="4597389" y="6182542"/>
            <a:ext cx="3910012" cy="461962"/>
          </a:xfrm>
          <a:prstGeom prst="rect">
            <a:avLst/>
          </a:prstGeom>
          <a:noFill/>
          <a:ln w="9525">
            <a:noFill/>
            <a:miter lim="800000"/>
            <a:headEnd/>
            <a:tailEnd/>
          </a:ln>
        </p:spPr>
        <p:txBody>
          <a:bodyPr wrap="none">
            <a:spAutoFit/>
          </a:bodyPr>
          <a:lstStyle/>
          <a:p>
            <a:r>
              <a:rPr lang="zh-CN" altLang="en-US" b="1" dirty="0">
                <a:solidFill>
                  <a:schemeClr val="bg1"/>
                </a:solidFill>
              </a:rPr>
              <a:t>西工大附中    刘建荣工作室</a:t>
            </a:r>
          </a:p>
        </p:txBody>
      </p:sp>
      <p:sp>
        <p:nvSpPr>
          <p:cNvPr id="13" name="TextBox 12"/>
          <p:cNvSpPr txBox="1"/>
          <p:nvPr/>
        </p:nvSpPr>
        <p:spPr>
          <a:xfrm>
            <a:off x="2597125" y="1358092"/>
            <a:ext cx="7600157" cy="584775"/>
          </a:xfrm>
          <a:prstGeom prst="rect">
            <a:avLst/>
          </a:prstGeom>
          <a:noFill/>
        </p:spPr>
        <p:txBody>
          <a:bodyPr wrap="none" rtlCol="0">
            <a:spAutoFit/>
          </a:bodyPr>
          <a:lstStyle/>
          <a:p>
            <a:r>
              <a:rPr lang="en-US" altLang="zh-CN" sz="3200" b="1" dirty="0" smtClean="0">
                <a:solidFill>
                  <a:schemeClr val="bg1"/>
                </a:solidFill>
                <a:latin typeface="黑体" pitchFamily="49" charset="-122"/>
                <a:ea typeface="黑体" pitchFamily="49" charset="-122"/>
              </a:rPr>
              <a:t>——</a:t>
            </a:r>
            <a:r>
              <a:rPr lang="zh-CN" altLang="en-US" sz="3200" b="1" dirty="0" smtClean="0">
                <a:solidFill>
                  <a:schemeClr val="bg1"/>
                </a:solidFill>
                <a:latin typeface="黑体" pitchFamily="49" charset="-122"/>
                <a:ea typeface="黑体" pitchFamily="49" charset="-122"/>
              </a:rPr>
              <a:t>高考评价体系改革背景下的复习备考</a:t>
            </a:r>
            <a:endParaRPr lang="zh-CN" altLang="en-US" sz="3200" b="1" dirty="0">
              <a:solidFill>
                <a:schemeClr val="bg1"/>
              </a:solidFill>
              <a:latin typeface="黑体" pitchFamily="49" charset="-122"/>
              <a:ea typeface="黑体" pitchFamily="49" charset="-122"/>
            </a:endParaRPr>
          </a:p>
        </p:txBody>
      </p:sp>
      <p:sp>
        <p:nvSpPr>
          <p:cNvPr id="16" name="TextBox 15"/>
          <p:cNvSpPr txBox="1"/>
          <p:nvPr/>
        </p:nvSpPr>
        <p:spPr>
          <a:xfrm>
            <a:off x="2811439" y="143646"/>
            <a:ext cx="8358246" cy="1107996"/>
          </a:xfrm>
          <a:prstGeom prst="rect">
            <a:avLst/>
          </a:prstGeom>
          <a:noFill/>
        </p:spPr>
        <p:txBody>
          <a:bodyPr wrap="square" rtlCol="0">
            <a:spAutoFit/>
          </a:bodyPr>
          <a:lstStyle/>
          <a:p>
            <a:r>
              <a:rPr lang="zh-CN" altLang="en-US" sz="6600" b="1" dirty="0" smtClean="0">
                <a:solidFill>
                  <a:srgbClr val="FFFF00"/>
                </a:solidFill>
                <a:latin typeface="微软雅黑" pitchFamily="34" charset="-122"/>
                <a:ea typeface="微软雅黑" pitchFamily="34" charset="-122"/>
              </a:rPr>
              <a:t>顺时而动  知行合一    </a:t>
            </a:r>
            <a:endParaRPr lang="zh-CN" altLang="en-US" sz="6600" b="1" dirty="0">
              <a:solidFill>
                <a:srgbClr val="FFFF00"/>
              </a:solidFill>
              <a:latin typeface="微软雅黑" pitchFamily="34" charset="-122"/>
              <a:ea typeface="微软雅黑"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450"/>
                                  </p:stCondLst>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ppt_w</p:attrName>
                                        </p:attrNameLst>
                                      </p:cBhvr>
                                      <p:tavLst>
                                        <p:tav tm="0">
                                          <p:val>
                                            <p:fltVal val="0"/>
                                          </p:val>
                                        </p:tav>
                                        <p:tav tm="100000">
                                          <p:val>
                                            <p:strVal val="#ppt_w"/>
                                          </p:val>
                                        </p:tav>
                                      </p:tavLst>
                                    </p:anim>
                                    <p:anim calcmode="lin" valueType="num">
                                      <p:cBhvr>
                                        <p:cTn id="12" dur="250" fill="hold"/>
                                        <p:tgtEl>
                                          <p:spTgt spid="2"/>
                                        </p:tgtEl>
                                        <p:attrNameLst>
                                          <p:attrName>ppt_h</p:attrName>
                                        </p:attrNameLst>
                                      </p:cBhvr>
                                      <p:tavLst>
                                        <p:tav tm="0">
                                          <p:val>
                                            <p:fltVal val="0"/>
                                          </p:val>
                                        </p:tav>
                                        <p:tav tm="100000">
                                          <p:val>
                                            <p:strVal val="#ppt_h"/>
                                          </p:val>
                                        </p:tav>
                                      </p:tavLst>
                                    </p:anim>
                                    <p:animEffect transition="in" filter="fade">
                                      <p:cBhvr>
                                        <p:cTn id="13" dur="250"/>
                                        <p:tgtEl>
                                          <p:spTgt spid="2"/>
                                        </p:tgtEl>
                                      </p:cBhvr>
                                    </p:animEffect>
                                  </p:childTnLst>
                                </p:cTn>
                              </p:par>
                              <p:par>
                                <p:cTn id="14" presetID="8" presetClass="emph" presetSubtype="0" autoRev="1" fill="hold" nodeType="withEffect">
                                  <p:stCondLst>
                                    <p:cond delay="400"/>
                                  </p:stCondLst>
                                  <p:childTnLst>
                                    <p:animRot by="1800000">
                                      <p:cBhvr>
                                        <p:cTn id="15" dur="1000" fill="hold"/>
                                        <p:tgtEl>
                                          <p:spTgt spid="2"/>
                                        </p:tgtEl>
                                        <p:attrNameLst>
                                          <p:attrName>r</p:attrName>
                                        </p:attrNameLst>
                                      </p:cBhvr>
                                    </p:animRot>
                                  </p:childTnLst>
                                </p:cTn>
                              </p:par>
                              <p:par>
                                <p:cTn id="16" presetID="6" presetClass="emph" presetSubtype="0" autoRev="1" fill="hold" nodeType="withEffect">
                                  <p:stCondLst>
                                    <p:cond delay="400"/>
                                  </p:stCondLst>
                                  <p:childTnLst>
                                    <p:animScale>
                                      <p:cBhvr>
                                        <p:cTn id="17" dur="1000" fill="hold"/>
                                        <p:tgtEl>
                                          <p:spTgt spid="2"/>
                                        </p:tgtEl>
                                      </p:cBhvr>
                                      <p:by x="800000" y="800000"/>
                                    </p:animScale>
                                  </p:childTnLst>
                                </p:cTn>
                              </p:par>
                              <p:par>
                                <p:cTn id="18" presetID="10" presetClass="exit" presetSubtype="0" fill="hold" nodeType="withEffect">
                                  <p:stCondLst>
                                    <p:cond delay="190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1175" y="2569149"/>
            <a:ext cx="10669620" cy="2246769"/>
          </a:xfrm>
          <a:prstGeom prst="rect">
            <a:avLst/>
          </a:prstGeom>
          <a:noFill/>
          <a:ln>
            <a:solidFill>
              <a:srgbClr val="FF0000"/>
            </a:solidFill>
          </a:ln>
        </p:spPr>
        <p:txBody>
          <a:bodyPr wrap="square" rtlCol="0">
            <a:spAutoFit/>
          </a:bodyPr>
          <a:lstStyle/>
          <a:p>
            <a:pPr algn="ctr"/>
            <a:r>
              <a:rPr lang="zh-CN" altLang="en-US" sz="2800" b="1" dirty="0" smtClean="0">
                <a:solidFill>
                  <a:srgbClr val="FF0000"/>
                </a:solidFill>
              </a:rPr>
              <a:t>批判性思维</a:t>
            </a:r>
            <a:endParaRPr lang="en-US" altLang="zh-CN" sz="2800" b="1" dirty="0" smtClean="0">
              <a:solidFill>
                <a:srgbClr val="FF0000"/>
              </a:solidFill>
            </a:endParaRPr>
          </a:p>
          <a:p>
            <a:r>
              <a:rPr lang="zh-CN" altLang="en-US" sz="2800" b="1" dirty="0" smtClean="0">
                <a:solidFill>
                  <a:srgbClr val="0000FF"/>
                </a:solidFill>
              </a:rPr>
              <a:t>从根本上 ，批判性思维是把一切置于理性范畴内加以检省和评判的意识和能力，是通过理解、质疑、逻辑地考察论据和论证的合理性从而决定应当相信什么或不信什么的思维。</a:t>
            </a:r>
            <a:endParaRPr lang="en-US" altLang="zh-CN" sz="2800" b="1" dirty="0" smtClean="0">
              <a:solidFill>
                <a:srgbClr val="0000FF"/>
              </a:solidFill>
            </a:endParaRPr>
          </a:p>
          <a:p>
            <a:pPr algn="r"/>
            <a:r>
              <a:rPr lang="en-US" altLang="zh-CN" sz="2800" b="1" dirty="0" smtClean="0">
                <a:solidFill>
                  <a:srgbClr val="0000FF"/>
                </a:solidFill>
              </a:rPr>
              <a:t>——</a:t>
            </a:r>
            <a:r>
              <a:rPr lang="zh-CN" altLang="en-US" sz="2800" b="1" dirty="0" smtClean="0">
                <a:solidFill>
                  <a:srgbClr val="0000FF"/>
                </a:solidFill>
              </a:rPr>
              <a:t>任鹏杰</a:t>
            </a:r>
            <a:endParaRPr lang="zh-CN" altLang="en-US" sz="2800" b="1" dirty="0">
              <a:solidFill>
                <a:srgbClr val="0000FF"/>
              </a:solidFill>
            </a:endParaRPr>
          </a:p>
        </p:txBody>
      </p:sp>
      <p:sp>
        <p:nvSpPr>
          <p:cNvPr id="3" name="TextBox 2"/>
          <p:cNvSpPr txBox="1"/>
          <p:nvPr/>
        </p:nvSpPr>
        <p:spPr>
          <a:xfrm>
            <a:off x="1668431" y="5212355"/>
            <a:ext cx="8956298" cy="646331"/>
          </a:xfrm>
          <a:prstGeom prst="rect">
            <a:avLst/>
          </a:prstGeom>
          <a:noFill/>
        </p:spPr>
        <p:txBody>
          <a:bodyPr wrap="none" rtlCol="0">
            <a:spAutoFit/>
          </a:bodyPr>
          <a:lstStyle/>
          <a:p>
            <a:r>
              <a:rPr lang="zh-CN" altLang="en-US" sz="3600" b="1" dirty="0" smtClean="0">
                <a:solidFill>
                  <a:srgbClr val="FF0000"/>
                </a:solidFill>
              </a:rPr>
              <a:t>独立思考、善于质疑、关注理由、合乎逻辑</a:t>
            </a:r>
            <a:endParaRPr lang="zh-CN" altLang="en-US" sz="3600" b="1" dirty="0">
              <a:solidFill>
                <a:srgbClr val="FF0000"/>
              </a:solidFill>
            </a:endParaRPr>
          </a:p>
        </p:txBody>
      </p:sp>
      <p:sp>
        <p:nvSpPr>
          <p:cNvPr id="4" name="TextBox 3"/>
          <p:cNvSpPr txBox="1"/>
          <p:nvPr/>
        </p:nvSpPr>
        <p:spPr>
          <a:xfrm>
            <a:off x="4168761" y="111597"/>
            <a:ext cx="3365389"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1</a:t>
            </a:r>
            <a:r>
              <a:rPr lang="zh-CN" altLang="en-US" sz="3300" b="1" dirty="0" smtClean="0">
                <a:solidFill>
                  <a:srgbClr val="FF0000"/>
                </a:solidFill>
                <a:latin typeface="+mn-ea"/>
              </a:rPr>
              <a:t>、</a:t>
            </a:r>
            <a:r>
              <a:rPr lang="zh-CN" altLang="en-US" sz="3300" b="1" noProof="1" smtClean="0">
                <a:solidFill>
                  <a:srgbClr val="FF0000"/>
                </a:solidFill>
                <a:latin typeface="+mn-ea"/>
                <a:sym typeface="+mn-ea"/>
              </a:rPr>
              <a:t>选</a:t>
            </a:r>
            <a:r>
              <a:rPr lang="zh-CN" altLang="en-US" sz="3300" b="1" noProof="1">
                <a:solidFill>
                  <a:srgbClr val="FF0000"/>
                </a:solidFill>
                <a:latin typeface="+mn-ea"/>
                <a:sym typeface="+mn-ea"/>
              </a:rPr>
              <a:t>择</a:t>
            </a:r>
            <a:r>
              <a:rPr lang="zh-CN" altLang="en-US" sz="3300" b="1" noProof="1" smtClean="0">
                <a:solidFill>
                  <a:srgbClr val="FF0000"/>
                </a:solidFill>
                <a:latin typeface="+mn-ea"/>
                <a:sym typeface="+mn-ea"/>
              </a:rPr>
              <a:t>题主</a:t>
            </a:r>
            <a:r>
              <a:rPr lang="zh-CN" altLang="en-US" sz="3300" b="1" noProof="1">
                <a:solidFill>
                  <a:srgbClr val="FF0000"/>
                </a:solidFill>
                <a:latin typeface="+mn-ea"/>
                <a:sym typeface="+mn-ea"/>
              </a:rPr>
              <a:t>观</a:t>
            </a:r>
            <a:r>
              <a:rPr lang="zh-CN" altLang="en-US" sz="3300" b="1" noProof="1" smtClean="0">
                <a:solidFill>
                  <a:srgbClr val="FF0000"/>
                </a:solidFill>
                <a:latin typeface="+mn-ea"/>
                <a:sym typeface="+mn-ea"/>
              </a:rPr>
              <a:t>化</a:t>
            </a:r>
            <a:endParaRPr lang="zh-CN" altLang="en-US" sz="3300" b="1" dirty="0">
              <a:solidFill>
                <a:srgbClr val="FF0000"/>
              </a:solidFill>
              <a:latin typeface="+mn-ea"/>
            </a:endParaRPr>
          </a:p>
        </p:txBody>
      </p:sp>
      <p:sp>
        <p:nvSpPr>
          <p:cNvPr id="5" name="矩形 4"/>
          <p:cNvSpPr/>
          <p:nvPr/>
        </p:nvSpPr>
        <p:spPr>
          <a:xfrm>
            <a:off x="5168893" y="1358092"/>
            <a:ext cx="1832553" cy="584775"/>
          </a:xfrm>
          <a:prstGeom prst="rect">
            <a:avLst/>
          </a:prstGeom>
        </p:spPr>
        <p:txBody>
          <a:bodyPr wrap="none">
            <a:spAutoFit/>
          </a:bodyPr>
          <a:lstStyle/>
          <a:p>
            <a:r>
              <a:rPr lang="zh-CN" altLang="en-US" sz="3200" b="1" dirty="0" smtClean="0">
                <a:solidFill>
                  <a:srgbClr val="FF0000"/>
                </a:solidFill>
                <a:latin typeface="+mn-ea"/>
              </a:rPr>
              <a:t>历史思维</a:t>
            </a:r>
            <a:endParaRPr lang="zh-CN" altLang="en-US" sz="3200" dirty="0"/>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38850" y="3069919"/>
            <a:ext cx="10888025" cy="2788767"/>
          </a:xfrm>
          <a:prstGeom prst="rect">
            <a:avLst/>
          </a:prstGeom>
          <a:ln>
            <a:solidFill>
              <a:srgbClr val="FF0000"/>
            </a:solidFill>
          </a:ln>
        </p:spPr>
        <p:txBody>
          <a:bodyPr wrap="square" lIns="94796" tIns="47398" rIns="94796" bIns="47398">
            <a:spAutoFit/>
          </a:bodyPr>
          <a:lstStyle/>
          <a:p>
            <a:pPr algn="ctr"/>
            <a:r>
              <a:rPr lang="zh-CN" altLang="en-US" sz="2500" b="1" dirty="0" smtClean="0">
                <a:solidFill>
                  <a:srgbClr val="FF0000"/>
                </a:solidFill>
              </a:rPr>
              <a:t>审辩式（</a:t>
            </a:r>
            <a:r>
              <a:rPr lang="en-US" altLang="zh-CN" sz="2500" dirty="0" smtClean="0">
                <a:solidFill>
                  <a:srgbClr val="FF0000"/>
                </a:solidFill>
              </a:rPr>
              <a:t>critical thinking</a:t>
            </a:r>
            <a:r>
              <a:rPr lang="zh-CN" altLang="en-US" sz="2500" b="1" dirty="0" smtClean="0">
                <a:solidFill>
                  <a:srgbClr val="FF0000"/>
                </a:solidFill>
              </a:rPr>
              <a:t>）思维</a:t>
            </a:r>
            <a:endParaRPr lang="en-US" altLang="zh-CN" sz="2500" b="1" dirty="0" smtClean="0">
              <a:solidFill>
                <a:srgbClr val="FF0000"/>
              </a:solidFill>
            </a:endParaRPr>
          </a:p>
          <a:p>
            <a:r>
              <a:rPr lang="zh-CN" altLang="en-US" sz="2500" b="1" dirty="0" smtClean="0">
                <a:solidFill>
                  <a:srgbClr val="0000FF"/>
                </a:solidFill>
              </a:rPr>
              <a:t>在“维基百科”英文版中对审辩式思维的介绍是：“</a:t>
            </a:r>
            <a:r>
              <a:rPr lang="zh-CN" altLang="en-US" sz="2500" b="1" dirty="0" smtClean="0">
                <a:solidFill>
                  <a:srgbClr val="FF0000"/>
                </a:solidFill>
              </a:rPr>
              <a:t>是一种判断命题是否为真或是否部分为真的方式。</a:t>
            </a:r>
            <a:r>
              <a:rPr lang="zh-CN" altLang="en-US" sz="2500" b="1" dirty="0" smtClean="0">
                <a:solidFill>
                  <a:srgbClr val="0000FF"/>
                </a:solidFill>
              </a:rPr>
              <a:t>审辩式思维是我们学习、掌握和使用特定技能的过程。</a:t>
            </a:r>
            <a:r>
              <a:rPr lang="zh-CN" altLang="en-US" sz="2500" b="1" dirty="0" smtClean="0">
                <a:solidFill>
                  <a:srgbClr val="FF0000"/>
                </a:solidFill>
              </a:rPr>
              <a:t>审辩式思维是一种我们通过理性达到合理结论的过程，在这个过程中，包含着基于原则、实践和常识之上的热情和创造。</a:t>
            </a:r>
            <a:r>
              <a:rPr lang="zh-CN" altLang="en-US" sz="2500" b="1" dirty="0" smtClean="0">
                <a:solidFill>
                  <a:srgbClr val="0000FF"/>
                </a:solidFill>
              </a:rPr>
              <a:t>具有审辩式思维能力是创新型人才的重要心理特征，教育最重要的任务之一是发展学习者的审辩式思维能力。</a:t>
            </a:r>
            <a:endParaRPr lang="zh-CN" altLang="en-US" sz="2500" b="1" dirty="0">
              <a:solidFill>
                <a:srgbClr val="0000FF"/>
              </a:solidFill>
            </a:endParaRPr>
          </a:p>
        </p:txBody>
      </p:sp>
      <p:sp>
        <p:nvSpPr>
          <p:cNvPr id="4" name="TextBox 3"/>
          <p:cNvSpPr txBox="1"/>
          <p:nvPr/>
        </p:nvSpPr>
        <p:spPr>
          <a:xfrm>
            <a:off x="4168761" y="111597"/>
            <a:ext cx="3365389"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1</a:t>
            </a:r>
            <a:r>
              <a:rPr lang="zh-CN" altLang="en-US" sz="3300" b="1" dirty="0" smtClean="0">
                <a:solidFill>
                  <a:srgbClr val="FF0000"/>
                </a:solidFill>
                <a:latin typeface="+mn-ea"/>
              </a:rPr>
              <a:t>、</a:t>
            </a:r>
            <a:r>
              <a:rPr lang="zh-CN" altLang="en-US" sz="3300" b="1" noProof="1" smtClean="0">
                <a:solidFill>
                  <a:srgbClr val="FF0000"/>
                </a:solidFill>
                <a:latin typeface="+mn-ea"/>
                <a:sym typeface="+mn-ea"/>
              </a:rPr>
              <a:t>选</a:t>
            </a:r>
            <a:r>
              <a:rPr lang="zh-CN" altLang="en-US" sz="3300" b="1" noProof="1">
                <a:solidFill>
                  <a:srgbClr val="FF0000"/>
                </a:solidFill>
                <a:latin typeface="+mn-ea"/>
                <a:sym typeface="+mn-ea"/>
              </a:rPr>
              <a:t>择</a:t>
            </a:r>
            <a:r>
              <a:rPr lang="zh-CN" altLang="en-US" sz="3300" b="1" noProof="1" smtClean="0">
                <a:solidFill>
                  <a:srgbClr val="FF0000"/>
                </a:solidFill>
                <a:latin typeface="+mn-ea"/>
                <a:sym typeface="+mn-ea"/>
              </a:rPr>
              <a:t>题主</a:t>
            </a:r>
            <a:r>
              <a:rPr lang="zh-CN" altLang="en-US" sz="3300" b="1" noProof="1">
                <a:solidFill>
                  <a:srgbClr val="FF0000"/>
                </a:solidFill>
                <a:latin typeface="+mn-ea"/>
                <a:sym typeface="+mn-ea"/>
              </a:rPr>
              <a:t>观</a:t>
            </a:r>
            <a:r>
              <a:rPr lang="zh-CN" altLang="en-US" sz="3300" b="1" noProof="1" smtClean="0">
                <a:solidFill>
                  <a:srgbClr val="FF0000"/>
                </a:solidFill>
                <a:latin typeface="+mn-ea"/>
                <a:sym typeface="+mn-ea"/>
              </a:rPr>
              <a:t>化</a:t>
            </a:r>
            <a:endParaRPr lang="zh-CN" altLang="en-US" sz="3300" b="1" dirty="0">
              <a:solidFill>
                <a:srgbClr val="FF0000"/>
              </a:solidFill>
              <a:latin typeface="+mn-ea"/>
            </a:endParaRPr>
          </a:p>
        </p:txBody>
      </p:sp>
      <p:sp>
        <p:nvSpPr>
          <p:cNvPr id="5" name="矩形 4"/>
          <p:cNvSpPr/>
          <p:nvPr/>
        </p:nvSpPr>
        <p:spPr>
          <a:xfrm>
            <a:off x="5168893" y="1358092"/>
            <a:ext cx="1832553" cy="584775"/>
          </a:xfrm>
          <a:prstGeom prst="rect">
            <a:avLst/>
          </a:prstGeom>
        </p:spPr>
        <p:txBody>
          <a:bodyPr wrap="none">
            <a:spAutoFit/>
          </a:bodyPr>
          <a:lstStyle/>
          <a:p>
            <a:r>
              <a:rPr lang="zh-CN" altLang="en-US" sz="3200" b="1" dirty="0" smtClean="0">
                <a:solidFill>
                  <a:srgbClr val="FF0000"/>
                </a:solidFill>
                <a:latin typeface="+mn-ea"/>
              </a:rPr>
              <a:t>历史思维</a:t>
            </a:r>
            <a:endParaRPr lang="zh-CN" altLang="en-US" sz="32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130979" y="2501100"/>
          <a:ext cx="7681384" cy="3474588"/>
        </p:xfrm>
        <a:graphic>
          <a:graphicData uri="http://schemas.openxmlformats.org/drawingml/2006/table">
            <a:tbl>
              <a:tblPr firstRow="1" bandRow="1">
                <a:tableStyleId>{5C22544A-7EE6-4342-B048-85BDC9FD1C3A}</a:tableStyleId>
              </a:tblPr>
              <a:tblGrid>
                <a:gridCol w="3840692"/>
                <a:gridCol w="3840692"/>
              </a:tblGrid>
              <a:tr h="578986">
                <a:tc gridSpan="2">
                  <a:txBody>
                    <a:bodyPr/>
                    <a:lstStyle/>
                    <a:p>
                      <a:pPr marL="0" marR="0" indent="0" algn="ctr" defTabSz="1028700" rtl="0" eaLnBrk="1" fontAlgn="auto" latinLnBrk="0" hangingPunct="1">
                        <a:lnSpc>
                          <a:spcPct val="100000"/>
                        </a:lnSpc>
                        <a:spcBef>
                          <a:spcPts val="0"/>
                        </a:spcBef>
                        <a:spcAft>
                          <a:spcPts val="0"/>
                        </a:spcAft>
                        <a:buClrTx/>
                        <a:buSzTx/>
                        <a:buFontTx/>
                        <a:buNone/>
                        <a:tabLst/>
                        <a:defRPr/>
                      </a:pPr>
                      <a:r>
                        <a:rPr lang="zh-CN" altLang="zh-CN" sz="3200" b="1" dirty="0" smtClean="0">
                          <a:solidFill>
                            <a:schemeClr val="bg1"/>
                          </a:solidFill>
                          <a:latin typeface="黑体" pitchFamily="49" charset="-122"/>
                          <a:ea typeface="黑体" pitchFamily="49" charset="-122"/>
                          <a:cs typeface="宋体" pitchFamily="2" charset="-122"/>
                        </a:rPr>
                        <a:t>【</a:t>
                      </a:r>
                      <a:r>
                        <a:rPr lang="zh-CN" altLang="en-US" sz="3200" b="1" dirty="0" smtClean="0">
                          <a:solidFill>
                            <a:schemeClr val="bg1"/>
                          </a:solidFill>
                          <a:latin typeface="黑体" pitchFamily="49" charset="-122"/>
                          <a:ea typeface="黑体" pitchFamily="49" charset="-122"/>
                          <a:cs typeface="宋体" pitchFamily="2" charset="-122"/>
                        </a:rPr>
                        <a:t>选择题</a:t>
                      </a:r>
                      <a:r>
                        <a:rPr lang="zh-CN" altLang="zh-CN" sz="3200" b="1" dirty="0" smtClean="0">
                          <a:solidFill>
                            <a:schemeClr val="bg1"/>
                          </a:solidFill>
                          <a:latin typeface="黑体" pitchFamily="49" charset="-122"/>
                          <a:ea typeface="黑体" pitchFamily="49" charset="-122"/>
                          <a:cs typeface="宋体" pitchFamily="2" charset="-122"/>
                        </a:rPr>
                        <a:t>十大判断方法】</a:t>
                      </a:r>
                      <a:endParaRPr lang="zh-CN" altLang="zh-CN" sz="3200" dirty="0" smtClean="0">
                        <a:solidFill>
                          <a:schemeClr val="bg1"/>
                        </a:solidFill>
                        <a:ea typeface="黑体" pitchFamily="49" charset="-122"/>
                        <a:cs typeface="宋体" pitchFamily="2" charset="-122"/>
                      </a:endParaRPr>
                    </a:p>
                  </a:txBody>
                  <a:tcPr marL="86393" marR="86393" marT="45709" marB="45709"/>
                </a:tc>
                <a:tc hMerge="1">
                  <a:txBody>
                    <a:bodyPr/>
                    <a:lstStyle/>
                    <a:p>
                      <a:endParaRPr lang="zh-CN" altLang="en-US" dirty="0"/>
                    </a:p>
                  </a:txBody>
                  <a:tcPr/>
                </a:tc>
              </a:tr>
              <a:tr h="578986">
                <a:tc>
                  <a:txBody>
                    <a:bodyPr/>
                    <a:lstStyle/>
                    <a:p>
                      <a:r>
                        <a:rPr lang="zh-CN" altLang="en-US" sz="3200" b="1" dirty="0" smtClean="0">
                          <a:solidFill>
                            <a:srgbClr val="000000"/>
                          </a:solidFill>
                          <a:latin typeface="Times New Roman" pitchFamily="18" charset="0"/>
                        </a:rPr>
                        <a:t>常识判断</a:t>
                      </a:r>
                      <a:r>
                        <a:rPr lang="en-US" altLang="zh-CN" sz="3200" b="1" dirty="0" smtClean="0">
                          <a:solidFill>
                            <a:srgbClr val="000000"/>
                          </a:solidFill>
                          <a:latin typeface="Times New Roman" pitchFamily="18" charset="0"/>
                        </a:rPr>
                        <a:t> </a:t>
                      </a:r>
                      <a:endParaRPr lang="zh-CN" altLang="en-US" sz="3200" dirty="0"/>
                    </a:p>
                  </a:txBody>
                  <a:tcPr marL="86393" marR="86393" marT="45709" marB="45709"/>
                </a:tc>
                <a:tc>
                  <a:txBody>
                    <a:bodyPr/>
                    <a:lstStyle/>
                    <a:p>
                      <a:r>
                        <a:rPr lang="zh-CN" altLang="en-US" sz="3200" b="1" dirty="0" smtClean="0">
                          <a:solidFill>
                            <a:srgbClr val="000000"/>
                          </a:solidFill>
                          <a:latin typeface="Times New Roman" pitchFamily="18" charset="0"/>
                        </a:rPr>
                        <a:t>时间判断 </a:t>
                      </a:r>
                      <a:endParaRPr lang="zh-CN" altLang="en-US" sz="3200" dirty="0"/>
                    </a:p>
                  </a:txBody>
                  <a:tcPr marL="86393" marR="86393" marT="45709" marB="45709"/>
                </a:tc>
              </a:tr>
              <a:tr h="578986">
                <a:tc>
                  <a:txBody>
                    <a:bodyPr/>
                    <a:lstStyle/>
                    <a:p>
                      <a:r>
                        <a:rPr lang="zh-CN" altLang="en-US" sz="3200" b="1" dirty="0" smtClean="0">
                          <a:solidFill>
                            <a:srgbClr val="000000"/>
                          </a:solidFill>
                          <a:latin typeface="Times New Roman" pitchFamily="18" charset="0"/>
                        </a:rPr>
                        <a:t>空间判断</a:t>
                      </a:r>
                      <a:endParaRPr lang="zh-CN" altLang="en-US" sz="3200" dirty="0"/>
                    </a:p>
                  </a:txBody>
                  <a:tcPr marL="86393" marR="86393" marT="45709" marB="45709"/>
                </a:tc>
                <a:tc>
                  <a:txBody>
                    <a:bodyPr/>
                    <a:lstStyle/>
                    <a:p>
                      <a:r>
                        <a:rPr lang="zh-CN" altLang="en-US" sz="3200" b="1" dirty="0" smtClean="0">
                          <a:solidFill>
                            <a:srgbClr val="000000"/>
                          </a:solidFill>
                          <a:latin typeface="Times New Roman" pitchFamily="18" charset="0"/>
                        </a:rPr>
                        <a:t>概念判断</a:t>
                      </a:r>
                      <a:endParaRPr lang="zh-CN" altLang="en-US" sz="3200" dirty="0"/>
                    </a:p>
                  </a:txBody>
                  <a:tcPr marL="86393" marR="86393" marT="45709" marB="45709"/>
                </a:tc>
              </a:tr>
              <a:tr h="578986">
                <a:tc>
                  <a:txBody>
                    <a:bodyPr/>
                    <a:lstStyle/>
                    <a:p>
                      <a:r>
                        <a:rPr lang="zh-CN" altLang="en-US" sz="3200" b="1" dirty="0" smtClean="0">
                          <a:solidFill>
                            <a:srgbClr val="000000"/>
                          </a:solidFill>
                          <a:latin typeface="Times New Roman" pitchFamily="18" charset="0"/>
                        </a:rPr>
                        <a:t>史实判断 </a:t>
                      </a:r>
                      <a:endParaRPr lang="zh-CN" altLang="en-US" sz="3200" dirty="0"/>
                    </a:p>
                  </a:txBody>
                  <a:tcPr marL="86393" marR="86393" marT="45709" marB="45709"/>
                </a:tc>
                <a:tc>
                  <a:txBody>
                    <a:bodyPr/>
                    <a:lstStyle/>
                    <a:p>
                      <a:r>
                        <a:rPr lang="zh-CN" altLang="en-US" sz="3200" b="1" dirty="0" smtClean="0">
                          <a:solidFill>
                            <a:srgbClr val="000000"/>
                          </a:solidFill>
                          <a:latin typeface="Times New Roman" pitchFamily="18" charset="0"/>
                        </a:rPr>
                        <a:t>逻辑判断 </a:t>
                      </a:r>
                      <a:endParaRPr lang="zh-CN" altLang="en-US" sz="3200" dirty="0"/>
                    </a:p>
                  </a:txBody>
                  <a:tcPr marL="86393" marR="86393" marT="45709" marB="45709"/>
                </a:tc>
              </a:tr>
              <a:tr h="578986">
                <a:tc>
                  <a:txBody>
                    <a:bodyPr/>
                    <a:lstStyle/>
                    <a:p>
                      <a:r>
                        <a:rPr lang="zh-CN" altLang="en-US" sz="3200" b="1" dirty="0" smtClean="0">
                          <a:solidFill>
                            <a:srgbClr val="000000"/>
                          </a:solidFill>
                          <a:latin typeface="Times New Roman" pitchFamily="18" charset="0"/>
                        </a:rPr>
                        <a:t>规律判断</a:t>
                      </a:r>
                      <a:endParaRPr lang="zh-CN" altLang="en-US" sz="3200" dirty="0"/>
                    </a:p>
                  </a:txBody>
                  <a:tcPr marL="86393" marR="86393" marT="45709" marB="45709"/>
                </a:tc>
                <a:tc>
                  <a:txBody>
                    <a:bodyPr/>
                    <a:lstStyle/>
                    <a:p>
                      <a:r>
                        <a:rPr lang="zh-CN" altLang="en-US" sz="3200" b="1" dirty="0" smtClean="0">
                          <a:solidFill>
                            <a:srgbClr val="000000"/>
                          </a:solidFill>
                          <a:latin typeface="Times New Roman" pitchFamily="18" charset="0"/>
                        </a:rPr>
                        <a:t>语法判断</a:t>
                      </a:r>
                      <a:endParaRPr lang="zh-CN" altLang="en-US" sz="3200" dirty="0"/>
                    </a:p>
                  </a:txBody>
                  <a:tcPr marL="86393" marR="86393" marT="45709" marB="45709"/>
                </a:tc>
              </a:tr>
              <a:tr h="578986">
                <a:tc>
                  <a:txBody>
                    <a:bodyPr/>
                    <a:lstStyle/>
                    <a:p>
                      <a:r>
                        <a:rPr lang="zh-CN" altLang="en-US" sz="3200" b="1" dirty="0" smtClean="0">
                          <a:solidFill>
                            <a:srgbClr val="000000"/>
                          </a:solidFill>
                          <a:latin typeface="Times New Roman" pitchFamily="18" charset="0"/>
                        </a:rPr>
                        <a:t>程度判断</a:t>
                      </a:r>
                      <a:endParaRPr lang="zh-CN" altLang="en-US" sz="3200" dirty="0"/>
                    </a:p>
                  </a:txBody>
                  <a:tcPr marL="86393" marR="86393" marT="45709" marB="45709"/>
                </a:tc>
                <a:tc>
                  <a:txBody>
                    <a:bodyPr/>
                    <a:lstStyle/>
                    <a:p>
                      <a:r>
                        <a:rPr lang="zh-CN" altLang="en-US" sz="3200" b="1" dirty="0" smtClean="0">
                          <a:solidFill>
                            <a:srgbClr val="000000"/>
                          </a:solidFill>
                          <a:latin typeface="Times New Roman" pitchFamily="18" charset="0"/>
                        </a:rPr>
                        <a:t>数据判断</a:t>
                      </a:r>
                      <a:endParaRPr lang="zh-CN" altLang="en-US" sz="3200" dirty="0"/>
                    </a:p>
                  </a:txBody>
                  <a:tcPr marL="86393" marR="86393" marT="45709" marB="45709"/>
                </a:tc>
              </a:tr>
            </a:tbl>
          </a:graphicData>
        </a:graphic>
      </p:graphicFrame>
      <p:sp>
        <p:nvSpPr>
          <p:cNvPr id="3" name="TextBox 2"/>
          <p:cNvSpPr txBox="1"/>
          <p:nvPr/>
        </p:nvSpPr>
        <p:spPr>
          <a:xfrm>
            <a:off x="4168761" y="111597"/>
            <a:ext cx="3365389"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1</a:t>
            </a:r>
            <a:r>
              <a:rPr lang="zh-CN" altLang="en-US" sz="3300" b="1" dirty="0" smtClean="0">
                <a:solidFill>
                  <a:srgbClr val="FF0000"/>
                </a:solidFill>
                <a:latin typeface="+mn-ea"/>
              </a:rPr>
              <a:t>、</a:t>
            </a:r>
            <a:r>
              <a:rPr lang="zh-CN" altLang="en-US" sz="3300" b="1" noProof="1" smtClean="0">
                <a:solidFill>
                  <a:srgbClr val="FF0000"/>
                </a:solidFill>
                <a:latin typeface="+mn-ea"/>
                <a:sym typeface="+mn-ea"/>
              </a:rPr>
              <a:t>选</a:t>
            </a:r>
            <a:r>
              <a:rPr lang="zh-CN" altLang="en-US" sz="3300" b="1" noProof="1">
                <a:solidFill>
                  <a:srgbClr val="FF0000"/>
                </a:solidFill>
                <a:latin typeface="+mn-ea"/>
                <a:sym typeface="+mn-ea"/>
              </a:rPr>
              <a:t>择</a:t>
            </a:r>
            <a:r>
              <a:rPr lang="zh-CN" altLang="en-US" sz="3300" b="1" noProof="1" smtClean="0">
                <a:solidFill>
                  <a:srgbClr val="FF0000"/>
                </a:solidFill>
                <a:latin typeface="+mn-ea"/>
                <a:sym typeface="+mn-ea"/>
              </a:rPr>
              <a:t>题主</a:t>
            </a:r>
            <a:r>
              <a:rPr lang="zh-CN" altLang="en-US" sz="3300" b="1" noProof="1">
                <a:solidFill>
                  <a:srgbClr val="FF0000"/>
                </a:solidFill>
                <a:latin typeface="+mn-ea"/>
                <a:sym typeface="+mn-ea"/>
              </a:rPr>
              <a:t>观</a:t>
            </a:r>
            <a:r>
              <a:rPr lang="zh-CN" altLang="en-US" sz="3300" b="1" noProof="1" smtClean="0">
                <a:solidFill>
                  <a:srgbClr val="FF0000"/>
                </a:solidFill>
                <a:latin typeface="+mn-ea"/>
                <a:sym typeface="+mn-ea"/>
              </a:rPr>
              <a:t>化</a:t>
            </a:r>
            <a:endParaRPr lang="zh-CN" altLang="en-US" sz="3300" b="1" dirty="0">
              <a:solidFill>
                <a:srgbClr val="FF0000"/>
              </a:solidFill>
              <a:latin typeface="+mn-ea"/>
            </a:endParaRPr>
          </a:p>
        </p:txBody>
      </p:sp>
      <p:sp>
        <p:nvSpPr>
          <p:cNvPr id="4" name="矩形 3"/>
          <p:cNvSpPr/>
          <p:nvPr/>
        </p:nvSpPr>
        <p:spPr>
          <a:xfrm>
            <a:off x="5050852" y="1286654"/>
            <a:ext cx="1832553" cy="584775"/>
          </a:xfrm>
          <a:prstGeom prst="rect">
            <a:avLst/>
          </a:prstGeom>
        </p:spPr>
        <p:txBody>
          <a:bodyPr wrap="none">
            <a:spAutoFit/>
          </a:bodyPr>
          <a:lstStyle/>
          <a:p>
            <a:r>
              <a:rPr lang="zh-CN" altLang="en-US" sz="3200" b="1" dirty="0" smtClean="0">
                <a:solidFill>
                  <a:srgbClr val="FF0000"/>
                </a:solidFill>
                <a:latin typeface="+mn-ea"/>
              </a:rPr>
              <a:t>解题方法</a:t>
            </a:r>
            <a:endParaRPr lang="zh-CN" altLang="en-US" sz="3200" dirty="0"/>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24295" y="1355903"/>
            <a:ext cx="11795361" cy="2127047"/>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defTabSz="947958">
              <a:tabLst>
                <a:tab pos="2725381" algn="l"/>
              </a:tabLst>
            </a:pPr>
            <a:r>
              <a:rPr lang="zh-CN" altLang="en-US" sz="3300" b="1" dirty="0" smtClean="0">
                <a:solidFill>
                  <a:srgbClr val="FF0000"/>
                </a:solidFill>
                <a:latin typeface="Times New Roman" pitchFamily="18" charset="0"/>
                <a:cs typeface="Times New Roman" pitchFamily="18" charset="0"/>
              </a:rPr>
              <a:t>（</a:t>
            </a:r>
            <a:r>
              <a:rPr lang="en-US" altLang="zh-CN" sz="3300" b="1" dirty="0" smtClean="0">
                <a:solidFill>
                  <a:srgbClr val="FF0000"/>
                </a:solidFill>
                <a:latin typeface="Times New Roman" pitchFamily="18" charset="0"/>
                <a:ea typeface="黑体" pitchFamily="49" charset="-122"/>
                <a:cs typeface="Times New Roman" pitchFamily="18" charset="0"/>
              </a:rPr>
              <a:t>2010</a:t>
            </a:r>
            <a:r>
              <a:rPr lang="en-US" altLang="zh-CN" sz="3300" b="1" dirty="0" smtClean="0">
                <a:solidFill>
                  <a:srgbClr val="FF0000"/>
                </a:solidFill>
                <a:latin typeface="Arial"/>
                <a:cs typeface="Times New Roman" pitchFamily="18" charset="0"/>
              </a:rPr>
              <a:t>·</a:t>
            </a:r>
            <a:r>
              <a:rPr lang="zh-CN" altLang="en-US" sz="3300" b="1" dirty="0" smtClean="0">
                <a:solidFill>
                  <a:srgbClr val="FF0000"/>
                </a:solidFill>
                <a:latin typeface="黑体" pitchFamily="49" charset="-122"/>
                <a:ea typeface="黑体" pitchFamily="49" charset="-122"/>
                <a:cs typeface="Times New Roman" pitchFamily="18" charset="0"/>
              </a:rPr>
              <a:t>全国卷文综</a:t>
            </a:r>
            <a:r>
              <a:rPr lang="en-US" altLang="zh-CN" sz="3300" b="1" dirty="0" smtClean="0">
                <a:solidFill>
                  <a:srgbClr val="FF0000"/>
                </a:solidFill>
                <a:latin typeface="Arial"/>
                <a:cs typeface="Times New Roman" pitchFamily="18" charset="0"/>
              </a:rPr>
              <a:t>·</a:t>
            </a:r>
            <a:r>
              <a:rPr lang="en-US" altLang="zh-CN" sz="3300" b="1" dirty="0" smtClean="0">
                <a:solidFill>
                  <a:srgbClr val="FF0000"/>
                </a:solidFill>
                <a:latin typeface="Times New Roman" pitchFamily="18" charset="0"/>
                <a:ea typeface="黑体" pitchFamily="49" charset="-122"/>
                <a:cs typeface="Times New Roman" pitchFamily="18" charset="0"/>
              </a:rPr>
              <a:t>24</a:t>
            </a:r>
            <a:r>
              <a:rPr lang="zh-CN" altLang="en-US" sz="3300" b="1" dirty="0" smtClean="0">
                <a:solidFill>
                  <a:srgbClr val="FF0000"/>
                </a:solidFill>
                <a:latin typeface="Times New Roman" pitchFamily="18" charset="0"/>
                <a:cs typeface="Times New Roman" pitchFamily="18" charset="0"/>
              </a:rPr>
              <a:t>）</a:t>
            </a:r>
            <a:r>
              <a:rPr lang="zh-CN" altLang="en-US" sz="3300" b="1" dirty="0" smtClean="0">
                <a:latin typeface="Times New Roman" pitchFamily="18" charset="0"/>
                <a:cs typeface="Times New Roman" pitchFamily="18" charset="0"/>
              </a:rPr>
              <a:t>西周分封制在中国历史上影响深远。下列省、自治区中，其简称源自西周封国国名的是</a:t>
            </a:r>
            <a:r>
              <a:rPr lang="en-US" altLang="zh-CN" sz="3300" b="1" dirty="0" smtClean="0">
                <a:latin typeface="Times New Roman" pitchFamily="18" charset="0"/>
                <a:cs typeface="Times New Roman" pitchFamily="18" charset="0"/>
              </a:rPr>
              <a:t>(</a:t>
            </a:r>
            <a:r>
              <a:rPr lang="zh-CN" altLang="en-US" sz="3300" b="1" dirty="0" smtClean="0">
                <a:latin typeface="Times New Roman" pitchFamily="18" charset="0"/>
                <a:cs typeface="Times New Roman" pitchFamily="18" charset="0"/>
              </a:rPr>
              <a:t>　　</a:t>
            </a:r>
            <a:r>
              <a:rPr lang="en-US" altLang="zh-CN" sz="3300" b="1" dirty="0" smtClean="0">
                <a:latin typeface="Times New Roman" pitchFamily="18" charset="0"/>
                <a:cs typeface="Times New Roman" pitchFamily="18" charset="0"/>
              </a:rPr>
              <a:t>)</a:t>
            </a:r>
            <a:endParaRPr lang="en-US" altLang="zh-CN" sz="3300" b="1" dirty="0" smtClean="0">
              <a:cs typeface="宋体" pitchFamily="2" charset="-122"/>
            </a:endParaRPr>
          </a:p>
          <a:p>
            <a:pPr defTabSz="947958" eaLnBrk="0" hangingPunct="0">
              <a:tabLst>
                <a:tab pos="2725381" algn="l"/>
              </a:tabLst>
            </a:pPr>
            <a:r>
              <a:rPr lang="en-US" altLang="zh-CN" sz="3300" b="1" dirty="0" smtClean="0">
                <a:latin typeface="Times New Roman" pitchFamily="18" charset="0"/>
                <a:cs typeface="Times New Roman" pitchFamily="18" charset="0"/>
              </a:rPr>
              <a:t>A</a:t>
            </a:r>
            <a:r>
              <a:rPr lang="zh-CN" altLang="en-US" sz="3300" b="1" dirty="0" smtClean="0">
                <a:latin typeface="Times New Roman" pitchFamily="18" charset="0"/>
                <a:cs typeface="Times New Roman" pitchFamily="18" charset="0"/>
              </a:rPr>
              <a:t>．河南、河北                                 </a:t>
            </a:r>
            <a:r>
              <a:rPr lang="en-US" altLang="zh-CN" sz="3300" b="1" dirty="0" smtClean="0">
                <a:latin typeface="Times New Roman" pitchFamily="18" charset="0"/>
                <a:cs typeface="Times New Roman" pitchFamily="18" charset="0"/>
              </a:rPr>
              <a:t>B</a:t>
            </a:r>
            <a:r>
              <a:rPr lang="zh-CN" altLang="en-US" sz="3300" b="1" dirty="0" smtClean="0">
                <a:latin typeface="Times New Roman" pitchFamily="18" charset="0"/>
                <a:cs typeface="Times New Roman" pitchFamily="18" charset="0"/>
              </a:rPr>
              <a:t>．湖南、湖北 	</a:t>
            </a:r>
            <a:endParaRPr lang="en-US" altLang="zh-CN" sz="3300" b="1" dirty="0" smtClean="0">
              <a:latin typeface="Times New Roman" pitchFamily="18" charset="0"/>
              <a:cs typeface="Times New Roman" pitchFamily="18" charset="0"/>
            </a:endParaRPr>
          </a:p>
          <a:p>
            <a:pPr defTabSz="947958" eaLnBrk="0" hangingPunct="0">
              <a:tabLst>
                <a:tab pos="2725381" algn="l"/>
              </a:tabLst>
            </a:pPr>
            <a:r>
              <a:rPr lang="en-US" altLang="zh-CN" sz="3300" b="1" dirty="0" smtClean="0">
                <a:latin typeface="Times New Roman" pitchFamily="18" charset="0"/>
                <a:cs typeface="Times New Roman" pitchFamily="18" charset="0"/>
              </a:rPr>
              <a:t>C</a:t>
            </a:r>
            <a:r>
              <a:rPr lang="zh-CN" altLang="en-US" sz="3300" b="1" dirty="0" smtClean="0">
                <a:latin typeface="Times New Roman" pitchFamily="18" charset="0"/>
                <a:cs typeface="Times New Roman" pitchFamily="18" charset="0"/>
              </a:rPr>
              <a:t>．山东、山西                   	      </a:t>
            </a:r>
            <a:r>
              <a:rPr lang="en-US" altLang="zh-CN" sz="3300" b="1" dirty="0" smtClean="0">
                <a:latin typeface="Times New Roman" pitchFamily="18" charset="0"/>
                <a:cs typeface="Times New Roman" pitchFamily="18" charset="0"/>
              </a:rPr>
              <a:t>D</a:t>
            </a:r>
            <a:r>
              <a:rPr lang="zh-CN" altLang="en-US" sz="3300" b="1" dirty="0" smtClean="0">
                <a:latin typeface="Times New Roman" pitchFamily="18" charset="0"/>
                <a:cs typeface="Times New Roman" pitchFamily="18" charset="0"/>
              </a:rPr>
              <a:t>．广东、广西</a:t>
            </a:r>
            <a:endParaRPr lang="zh-CN" altLang="en-US" sz="3300" b="1" dirty="0" smtClean="0">
              <a:cs typeface="宋体" pitchFamily="2" charset="-122"/>
            </a:endParaRPr>
          </a:p>
        </p:txBody>
      </p:sp>
      <p:sp>
        <p:nvSpPr>
          <p:cNvPr id="3" name="矩形 1"/>
          <p:cNvSpPr>
            <a:spLocks noChangeArrowheads="1"/>
          </p:cNvSpPr>
          <p:nvPr/>
        </p:nvSpPr>
        <p:spPr bwMode="auto">
          <a:xfrm>
            <a:off x="124295" y="4175656"/>
            <a:ext cx="11870972" cy="2111658"/>
          </a:xfrm>
          <a:prstGeom prst="rect">
            <a:avLst/>
          </a:prstGeom>
          <a:noFill/>
          <a:ln w="9525">
            <a:noFill/>
            <a:miter lim="800000"/>
            <a:headEnd/>
            <a:tailEnd/>
          </a:ln>
        </p:spPr>
        <p:txBody>
          <a:bodyPr wrap="square" lIns="94796" tIns="47398" rIns="94796" bIns="47398">
            <a:spAutoFit/>
          </a:bodyPr>
          <a:lstStyle/>
          <a:p>
            <a:r>
              <a:rPr lang="zh-CN" altLang="zh-CN" sz="3300" b="1" dirty="0" smtClean="0">
                <a:solidFill>
                  <a:srgbClr val="FF0000"/>
                </a:solidFill>
              </a:rPr>
              <a:t>（</a:t>
            </a:r>
            <a:r>
              <a:rPr lang="en-US" altLang="zh-CN" sz="3300" b="1" dirty="0">
                <a:solidFill>
                  <a:srgbClr val="FF0000"/>
                </a:solidFill>
              </a:rPr>
              <a:t>2014</a:t>
            </a:r>
            <a:r>
              <a:rPr lang="zh-CN" altLang="zh-CN" sz="3300" b="1" dirty="0">
                <a:solidFill>
                  <a:srgbClr val="FF0000"/>
                </a:solidFill>
              </a:rPr>
              <a:t>·全国新课标卷Ⅱ文综·</a:t>
            </a:r>
            <a:r>
              <a:rPr lang="en-US" altLang="zh-CN" sz="3300" b="1" dirty="0">
                <a:solidFill>
                  <a:srgbClr val="FF0000"/>
                </a:solidFill>
              </a:rPr>
              <a:t>24</a:t>
            </a:r>
            <a:r>
              <a:rPr lang="zh-CN" altLang="zh-CN" sz="3300" b="1" dirty="0">
                <a:solidFill>
                  <a:srgbClr val="FF0000"/>
                </a:solidFill>
              </a:rPr>
              <a:t>）</a:t>
            </a:r>
            <a:r>
              <a:rPr lang="zh-CN" altLang="zh-CN" sz="3300" b="1" dirty="0"/>
              <a:t>周代分封制下，各封国贵族按“周礼”行事，学说统一的“雅言”，促进了各地文化的整合。周代的“雅言”最早应起源于现在的</a:t>
            </a:r>
            <a:r>
              <a:rPr lang="en-US" altLang="zh-CN" sz="3300" b="1" dirty="0"/>
              <a:t>(</a:t>
            </a:r>
            <a:r>
              <a:rPr lang="zh-CN" altLang="zh-CN" sz="3300" b="1" dirty="0"/>
              <a:t>　　</a:t>
            </a:r>
            <a:r>
              <a:rPr lang="en-US" altLang="zh-CN" sz="3300" b="1" dirty="0"/>
              <a:t>)</a:t>
            </a:r>
            <a:endParaRPr lang="zh-CN" altLang="zh-CN" sz="3300" b="1" dirty="0"/>
          </a:p>
          <a:p>
            <a:r>
              <a:rPr lang="en-US" altLang="zh-CN" sz="3300" b="1" dirty="0"/>
              <a:t>  A</a:t>
            </a:r>
            <a:r>
              <a:rPr lang="zh-CN" altLang="zh-CN" sz="3300" b="1" dirty="0"/>
              <a:t>．河南</a:t>
            </a:r>
            <a:r>
              <a:rPr lang="en-US" altLang="zh-CN" sz="3300" b="1" dirty="0"/>
              <a:t>          B</a:t>
            </a:r>
            <a:r>
              <a:rPr lang="zh-CN" altLang="zh-CN" sz="3300" b="1" dirty="0"/>
              <a:t>．河北</a:t>
            </a:r>
            <a:r>
              <a:rPr lang="en-US" altLang="zh-CN" sz="3300" b="1" dirty="0"/>
              <a:t>           C</a:t>
            </a:r>
            <a:r>
              <a:rPr lang="zh-CN" altLang="zh-CN" sz="3300" b="1" dirty="0"/>
              <a:t>．陕西</a:t>
            </a:r>
            <a:r>
              <a:rPr lang="en-US" altLang="zh-CN" sz="3300" b="1" dirty="0"/>
              <a:t>           D</a:t>
            </a:r>
            <a:r>
              <a:rPr lang="zh-CN" altLang="zh-CN" sz="3300" b="1" dirty="0"/>
              <a:t>．山东</a:t>
            </a:r>
          </a:p>
        </p:txBody>
      </p:sp>
      <p:sp>
        <p:nvSpPr>
          <p:cNvPr id="4" name="矩形 3"/>
          <p:cNvSpPr/>
          <p:nvPr/>
        </p:nvSpPr>
        <p:spPr>
          <a:xfrm>
            <a:off x="8214703" y="4960862"/>
            <a:ext cx="817969" cy="957496"/>
          </a:xfrm>
          <a:prstGeom prst="rect">
            <a:avLst/>
          </a:prstGeom>
          <a:noFill/>
        </p:spPr>
        <p:txBody>
          <a:bodyPr lIns="94796" tIns="47398" rIns="94796" bIns="4739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5600" b="1" spc="52"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endParaRPr lang="zh-CN" altLang="en-US" sz="5600" b="1" spc="52"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矩形 4"/>
          <p:cNvSpPr/>
          <p:nvPr/>
        </p:nvSpPr>
        <p:spPr>
          <a:xfrm>
            <a:off x="9878151" y="1750773"/>
            <a:ext cx="817969" cy="957496"/>
          </a:xfrm>
          <a:prstGeom prst="rect">
            <a:avLst/>
          </a:prstGeom>
          <a:noFill/>
        </p:spPr>
        <p:txBody>
          <a:bodyPr lIns="94796" tIns="47398" rIns="94796" bIns="4739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5600" b="1" spc="52"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endParaRPr lang="zh-CN" altLang="en-US" sz="5600" b="1" spc="52"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4025885" y="143646"/>
            <a:ext cx="3262432" cy="707886"/>
          </a:xfrm>
          <a:prstGeom prst="rect">
            <a:avLst/>
          </a:prstGeom>
          <a:noFill/>
        </p:spPr>
        <p:txBody>
          <a:bodyPr wrap="none" rtlCol="0">
            <a:spAutoFit/>
          </a:bodyPr>
          <a:lstStyle/>
          <a:p>
            <a:r>
              <a:rPr lang="zh-CN" altLang="en-US" sz="4000" b="1" dirty="0" smtClean="0">
                <a:solidFill>
                  <a:srgbClr val="0000FF"/>
                </a:solidFill>
                <a:latin typeface="黑体" pitchFamily="49" charset="-122"/>
                <a:ea typeface="黑体" pitchFamily="49" charset="-122"/>
              </a:rPr>
              <a:t>考查</a:t>
            </a:r>
            <a:r>
              <a:rPr lang="zh-CN" altLang="en-US" sz="4000" b="1" dirty="0" smtClean="0">
                <a:solidFill>
                  <a:srgbClr val="FF0000"/>
                </a:solidFill>
                <a:latin typeface="黑体" pitchFamily="49" charset="-122"/>
                <a:ea typeface="黑体" pitchFamily="49" charset="-122"/>
              </a:rPr>
              <a:t>客观知识</a:t>
            </a:r>
            <a:endParaRPr lang="zh-CN" altLang="en-US" sz="4000" b="1" dirty="0">
              <a:solidFill>
                <a:srgbClr val="FF0000"/>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1223" y="888980"/>
            <a:ext cx="11919656" cy="2327102"/>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a:tabLst>
                <a:tab pos="2794503" algn="l"/>
              </a:tabLst>
            </a:pPr>
            <a:r>
              <a:rPr lang="zh-CN" altLang="en-US" sz="2900" b="1" dirty="0" smtClean="0">
                <a:latin typeface="Times New Roman" pitchFamily="18" charset="0"/>
                <a:cs typeface="Times New Roman" pitchFamily="18" charset="0"/>
              </a:rPr>
              <a:t>例</a:t>
            </a:r>
            <a:r>
              <a:rPr lang="en-US" altLang="zh-CN" sz="2900" b="1" dirty="0" smtClean="0">
                <a:latin typeface="Times New Roman" pitchFamily="18" charset="0"/>
                <a:cs typeface="Times New Roman" pitchFamily="18" charset="0"/>
              </a:rPr>
              <a:t>1</a:t>
            </a:r>
            <a:r>
              <a:rPr lang="zh-CN" altLang="en-US" sz="2900" b="1" dirty="0" smtClean="0">
                <a:latin typeface="Times New Roman" pitchFamily="18" charset="0"/>
                <a:cs typeface="Times New Roman" pitchFamily="18" charset="0"/>
              </a:rPr>
              <a:t>、（</a:t>
            </a:r>
            <a:r>
              <a:rPr lang="en-US" altLang="zh-CN" sz="2900" b="1" dirty="0" smtClean="0">
                <a:solidFill>
                  <a:srgbClr val="FF0000"/>
                </a:solidFill>
                <a:latin typeface="+mn-ea"/>
                <a:ea typeface="+mn-ea"/>
                <a:cs typeface="Times New Roman" pitchFamily="18" charset="0"/>
              </a:rPr>
              <a:t>2017·</a:t>
            </a:r>
            <a:r>
              <a:rPr lang="zh-CN" altLang="zh-CN" sz="2900" b="1" dirty="0" smtClean="0">
                <a:solidFill>
                  <a:srgbClr val="FF0000"/>
                </a:solidFill>
                <a:latin typeface="+mn-ea"/>
                <a:ea typeface="+mn-ea"/>
              </a:rPr>
              <a:t>新课标</a:t>
            </a:r>
            <a:r>
              <a:rPr lang="zh-CN" altLang="en-US" sz="2900" b="1" dirty="0" smtClean="0">
                <a:solidFill>
                  <a:srgbClr val="FF0000"/>
                </a:solidFill>
                <a:latin typeface="+mn-ea"/>
                <a:ea typeface="+mn-ea"/>
                <a:cs typeface="Times New Roman" pitchFamily="18" charset="0"/>
              </a:rPr>
              <a:t>全国</a:t>
            </a:r>
            <a:r>
              <a:rPr lang="en-US" altLang="zh-CN" sz="2900" b="1" dirty="0" smtClean="0">
                <a:solidFill>
                  <a:srgbClr val="FF0000"/>
                </a:solidFill>
                <a:latin typeface="+mn-ea"/>
                <a:ea typeface="+mn-ea"/>
                <a:cs typeface="Times New Roman" pitchFamily="18" charset="0"/>
              </a:rPr>
              <a:t>Ⅰ</a:t>
            </a:r>
            <a:r>
              <a:rPr lang="zh-CN" altLang="en-US" sz="2900" b="1" dirty="0" smtClean="0">
                <a:solidFill>
                  <a:srgbClr val="FF0000"/>
                </a:solidFill>
                <a:latin typeface="+mn-ea"/>
                <a:ea typeface="+mn-ea"/>
                <a:cs typeface="Times New Roman" pitchFamily="18" charset="0"/>
              </a:rPr>
              <a:t>卷</a:t>
            </a:r>
            <a:r>
              <a:rPr lang="en-US" altLang="zh-CN" sz="2900" b="1" dirty="0" smtClean="0">
                <a:solidFill>
                  <a:srgbClr val="FF0000"/>
                </a:solidFill>
                <a:latin typeface="+mn-ea"/>
                <a:ea typeface="+mn-ea"/>
                <a:cs typeface="Times New Roman" pitchFamily="18" charset="0"/>
              </a:rPr>
              <a:t>·24</a:t>
            </a:r>
            <a:r>
              <a:rPr lang="zh-CN" altLang="en-US" sz="2900" b="1" dirty="0" smtClean="0">
                <a:latin typeface="Times New Roman" pitchFamily="18" charset="0"/>
                <a:cs typeface="Times New Roman" pitchFamily="18" charset="0"/>
              </a:rPr>
              <a:t>）．</a:t>
            </a:r>
            <a:r>
              <a:rPr lang="zh-CN" altLang="en-US" sz="2900" b="1" dirty="0" smtClean="0">
                <a:solidFill>
                  <a:srgbClr val="0000FF"/>
                </a:solidFill>
                <a:latin typeface="宋体" pitchFamily="2" charset="-122"/>
                <a:cs typeface="Times New Roman" pitchFamily="18" charset="0"/>
              </a:rPr>
              <a:t>周</a:t>
            </a:r>
            <a:r>
              <a:rPr lang="zh-CN" altLang="en-US" sz="2900" b="1" dirty="0" smtClean="0">
                <a:latin typeface="宋体" pitchFamily="2" charset="-122"/>
                <a:cs typeface="Times New Roman" pitchFamily="18" charset="0"/>
              </a:rPr>
              <a:t>灭商之后，推行分封制，如封武王弟康叔于</a:t>
            </a:r>
            <a:r>
              <a:rPr lang="zh-CN" altLang="en-US" sz="2900" b="1" dirty="0" smtClean="0">
                <a:solidFill>
                  <a:srgbClr val="0000FF"/>
                </a:solidFill>
                <a:latin typeface="宋体" pitchFamily="2" charset="-122"/>
                <a:cs typeface="Times New Roman" pitchFamily="18" charset="0"/>
              </a:rPr>
              <a:t>卫</a:t>
            </a:r>
            <a:r>
              <a:rPr lang="zh-CN" altLang="en-US" sz="2900" b="1" dirty="0" smtClean="0">
                <a:latin typeface="宋体" pitchFamily="2" charset="-122"/>
                <a:cs typeface="Times New Roman" pitchFamily="18" charset="0"/>
              </a:rPr>
              <a:t>，都朝歌（今河南淇县）；封周公长子伯禽于</a:t>
            </a:r>
            <a:r>
              <a:rPr lang="zh-CN" altLang="en-US" sz="2900" b="1" dirty="0" smtClean="0">
                <a:solidFill>
                  <a:srgbClr val="0000FF"/>
                </a:solidFill>
                <a:latin typeface="宋体" pitchFamily="2" charset="-122"/>
                <a:cs typeface="Times New Roman" pitchFamily="18" charset="0"/>
              </a:rPr>
              <a:t>鲁</a:t>
            </a:r>
            <a:r>
              <a:rPr lang="zh-CN" altLang="en-US" sz="2900" b="1" dirty="0" smtClean="0">
                <a:latin typeface="宋体" pitchFamily="2" charset="-122"/>
                <a:cs typeface="Times New Roman" pitchFamily="18" charset="0"/>
              </a:rPr>
              <a:t>，都奄（今山东曲阜）；封召公奭于</a:t>
            </a:r>
            <a:r>
              <a:rPr lang="zh-CN" altLang="en-US" sz="2900" b="1" dirty="0" smtClean="0">
                <a:solidFill>
                  <a:srgbClr val="0000FF"/>
                </a:solidFill>
                <a:latin typeface="宋体" pitchFamily="2" charset="-122"/>
                <a:cs typeface="Times New Roman" pitchFamily="18" charset="0"/>
              </a:rPr>
              <a:t>燕</a:t>
            </a:r>
            <a:r>
              <a:rPr lang="zh-CN" altLang="en-US" sz="2900" b="1" dirty="0" smtClean="0">
                <a:latin typeface="宋体" pitchFamily="2" charset="-122"/>
                <a:cs typeface="Times New Roman" pitchFamily="18" charset="0"/>
              </a:rPr>
              <a:t>，都蓟（今北京）。分封（   ）</a:t>
            </a:r>
            <a:endParaRPr lang="zh-CN" altLang="en-US" sz="2900" b="1" dirty="0" smtClean="0">
              <a:cs typeface="宋体" pitchFamily="2" charset="-122"/>
            </a:endParaRPr>
          </a:p>
          <a:p>
            <a:pPr defTabSz="947958" eaLnBrk="0" hangingPunct="0">
              <a:tabLst>
                <a:tab pos="2794503" algn="l"/>
              </a:tabLst>
            </a:pPr>
            <a:r>
              <a:rPr lang="en-US" altLang="zh-CN" sz="2900" b="1" dirty="0" smtClean="0">
                <a:solidFill>
                  <a:srgbClr val="FF0000"/>
                </a:solidFill>
                <a:latin typeface="Times New Roman" pitchFamily="18" charset="0"/>
                <a:cs typeface="Times New Roman" pitchFamily="18" charset="0"/>
              </a:rPr>
              <a:t>A</a:t>
            </a:r>
            <a:r>
              <a:rPr lang="zh-CN" altLang="en-US" sz="2900" b="1" dirty="0" smtClean="0">
                <a:solidFill>
                  <a:srgbClr val="FF0000"/>
                </a:solidFill>
                <a:latin typeface="Times New Roman" pitchFamily="18" charset="0"/>
                <a:cs typeface="Times New Roman" pitchFamily="18" charset="0"/>
              </a:rPr>
              <a:t>．推动了文化的交流与文化认同</a:t>
            </a:r>
            <a:r>
              <a:rPr lang="zh-CN" altLang="en-US" sz="2900" b="1" dirty="0" smtClean="0">
                <a:latin typeface="Times New Roman" pitchFamily="18" charset="0"/>
                <a:cs typeface="Times New Roman" pitchFamily="18" charset="0"/>
              </a:rPr>
              <a:t>	</a:t>
            </a:r>
            <a:r>
              <a:rPr lang="en-US" altLang="zh-CN" sz="2900" b="1" dirty="0" smtClean="0">
                <a:latin typeface="Times New Roman" pitchFamily="18" charset="0"/>
                <a:cs typeface="Times New Roman" pitchFamily="18" charset="0"/>
              </a:rPr>
              <a:t>B</a:t>
            </a:r>
            <a:r>
              <a:rPr lang="zh-CN" altLang="en-US" sz="2900" b="1" dirty="0" smtClean="0">
                <a:latin typeface="Times New Roman" pitchFamily="18" charset="0"/>
                <a:cs typeface="Times New Roman" pitchFamily="18" charset="0"/>
              </a:rPr>
              <a:t>．强化了君主专制权力</a:t>
            </a:r>
            <a:endParaRPr lang="zh-CN" altLang="en-US" sz="2900" b="1" dirty="0" smtClean="0">
              <a:cs typeface="宋体" pitchFamily="2" charset="-122"/>
            </a:endParaRPr>
          </a:p>
          <a:p>
            <a:pPr defTabSz="947958" eaLnBrk="0" hangingPunct="0">
              <a:tabLst>
                <a:tab pos="2794503" algn="l"/>
              </a:tabLst>
            </a:pPr>
            <a:r>
              <a:rPr lang="en-US" altLang="zh-CN" sz="2900" b="1" dirty="0" smtClean="0">
                <a:latin typeface="Times New Roman" pitchFamily="18" charset="0"/>
                <a:cs typeface="Times New Roman" pitchFamily="18" charset="0"/>
              </a:rPr>
              <a:t>C</a:t>
            </a:r>
            <a:r>
              <a:rPr lang="zh-CN" altLang="en-US" sz="2900" b="1" dirty="0" smtClean="0">
                <a:latin typeface="Times New Roman" pitchFamily="18" charset="0"/>
                <a:cs typeface="Times New Roman" pitchFamily="18" charset="0"/>
              </a:rPr>
              <a:t>．实现了王室对地方的直接控制	</a:t>
            </a:r>
            <a:r>
              <a:rPr lang="en-US" altLang="zh-CN" sz="2900" b="1" dirty="0" smtClean="0">
                <a:latin typeface="Times New Roman" pitchFamily="18" charset="0"/>
                <a:cs typeface="Times New Roman" pitchFamily="18" charset="0"/>
              </a:rPr>
              <a:t>D</a:t>
            </a:r>
            <a:r>
              <a:rPr lang="zh-CN" altLang="en-US" sz="2900" b="1" dirty="0" smtClean="0">
                <a:latin typeface="Times New Roman" pitchFamily="18" charset="0"/>
                <a:cs typeface="Times New Roman" pitchFamily="18" charset="0"/>
              </a:rPr>
              <a:t>．确立了贵族世袭特权</a:t>
            </a:r>
            <a:endParaRPr lang="zh-CN" altLang="en-US" sz="2900" b="1" dirty="0" smtClean="0">
              <a:cs typeface="宋体" pitchFamily="2" charset="-122"/>
            </a:endParaRPr>
          </a:p>
        </p:txBody>
      </p:sp>
      <p:sp>
        <p:nvSpPr>
          <p:cNvPr id="3" name="文本框 2"/>
          <p:cNvSpPr txBox="1">
            <a:spLocks noChangeArrowheads="1"/>
          </p:cNvSpPr>
          <p:nvPr/>
        </p:nvSpPr>
        <p:spPr bwMode="auto">
          <a:xfrm>
            <a:off x="201959" y="4430158"/>
            <a:ext cx="2143080" cy="480442"/>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如何设计：</a:t>
            </a:r>
          </a:p>
        </p:txBody>
      </p:sp>
      <p:sp>
        <p:nvSpPr>
          <p:cNvPr id="4" name="文本框 3"/>
          <p:cNvSpPr txBox="1"/>
          <p:nvPr/>
        </p:nvSpPr>
        <p:spPr>
          <a:xfrm>
            <a:off x="1972931" y="4429926"/>
            <a:ext cx="8661333" cy="480442"/>
          </a:xfrm>
          <a:prstGeom prst="rect">
            <a:avLst/>
          </a:prstGeom>
          <a:noFill/>
          <a:ln>
            <a:noFill/>
          </a:ln>
        </p:spPr>
        <p:txBody>
          <a:bodyPr wrap="square" lIns="94796" tIns="47398" rIns="94796" bIns="47398">
            <a:spAutoFit/>
          </a:bodyPr>
          <a:lstStyle/>
          <a:p>
            <a:r>
              <a:rPr lang="zh-CN" altLang="en-US" sz="2500" b="1" noProof="1">
                <a:solidFill>
                  <a:srgbClr val="2210D6"/>
                </a:solidFill>
                <a:latin typeface="楷体" panose="02010609060101010101" pitchFamily="49" charset="-122"/>
                <a:ea typeface="楷体" panose="02010609060101010101" pitchFamily="49" charset="-122"/>
                <a:sym typeface="+mn-ea"/>
              </a:rPr>
              <a:t>考查作用（主观认识）；不是固有认识；考查思维过程</a:t>
            </a:r>
          </a:p>
        </p:txBody>
      </p:sp>
      <p:sp>
        <p:nvSpPr>
          <p:cNvPr id="5" name="文本框 4"/>
          <p:cNvSpPr txBox="1">
            <a:spLocks noChangeArrowheads="1"/>
          </p:cNvSpPr>
          <p:nvPr/>
        </p:nvSpPr>
        <p:spPr bwMode="auto">
          <a:xfrm>
            <a:off x="201959" y="3644158"/>
            <a:ext cx="2143080" cy="480442"/>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答题思路：</a:t>
            </a:r>
          </a:p>
        </p:txBody>
      </p:sp>
      <p:sp>
        <p:nvSpPr>
          <p:cNvPr id="6" name="文本框 5"/>
          <p:cNvSpPr txBox="1"/>
          <p:nvPr/>
        </p:nvSpPr>
        <p:spPr>
          <a:xfrm>
            <a:off x="1972931" y="3663732"/>
            <a:ext cx="8661333" cy="480442"/>
          </a:xfrm>
          <a:prstGeom prst="rect">
            <a:avLst/>
          </a:prstGeom>
          <a:noFill/>
          <a:ln>
            <a:noFill/>
          </a:ln>
        </p:spPr>
        <p:txBody>
          <a:bodyPr wrap="square" lIns="94796" tIns="47398" rIns="94796" bIns="47398">
            <a:spAutoFit/>
          </a:bodyPr>
          <a:lstStyle/>
          <a:p>
            <a:r>
              <a:rPr lang="zh-CN" altLang="en-US" sz="2500" b="1" noProof="1">
                <a:solidFill>
                  <a:srgbClr val="2210D6"/>
                </a:solidFill>
                <a:latin typeface="楷体" panose="02010609060101010101" pitchFamily="49" charset="-122"/>
                <a:ea typeface="楷体" panose="02010609060101010101" pitchFamily="49" charset="-122"/>
                <a:sym typeface="+mn-ea"/>
              </a:rPr>
              <a:t>时空</a:t>
            </a:r>
            <a:r>
              <a:rPr lang="zh-CN" altLang="en-US" sz="2500" b="1" noProof="1" smtClean="0">
                <a:solidFill>
                  <a:srgbClr val="2210D6"/>
                </a:solidFill>
                <a:latin typeface="楷体" panose="02010609060101010101" pitchFamily="49" charset="-122"/>
                <a:ea typeface="楷体" panose="02010609060101010101" pitchFamily="49" charset="-122"/>
                <a:sym typeface="+mn-ea"/>
              </a:rPr>
              <a:t>、关</a:t>
            </a:r>
            <a:r>
              <a:rPr lang="zh-CN" altLang="en-US" sz="2500" b="1" noProof="1">
                <a:solidFill>
                  <a:srgbClr val="2210D6"/>
                </a:solidFill>
                <a:latin typeface="楷体" panose="02010609060101010101" pitchFamily="49" charset="-122"/>
                <a:ea typeface="楷体" panose="02010609060101010101" pitchFamily="49" charset="-122"/>
                <a:sym typeface="+mn-ea"/>
              </a:rPr>
              <a:t>键词（三人三地）、选对排错</a:t>
            </a:r>
          </a:p>
        </p:txBody>
      </p:sp>
      <p:sp>
        <p:nvSpPr>
          <p:cNvPr id="7" name="文本框 6"/>
          <p:cNvSpPr txBox="1">
            <a:spLocks noChangeArrowheads="1"/>
          </p:cNvSpPr>
          <p:nvPr/>
        </p:nvSpPr>
        <p:spPr bwMode="auto">
          <a:xfrm>
            <a:off x="201959" y="5314612"/>
            <a:ext cx="2143080" cy="865163"/>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必备知识：</a:t>
            </a:r>
          </a:p>
          <a:p>
            <a:r>
              <a:rPr lang="zh-CN" altLang="en-US" sz="2500" b="1" dirty="0">
                <a:solidFill>
                  <a:srgbClr val="090904"/>
                </a:solidFill>
                <a:latin typeface="楷体" pitchFamily="49" charset="-122"/>
                <a:ea typeface="楷体" pitchFamily="49" charset="-122"/>
              </a:rPr>
              <a:t>基本能力：</a:t>
            </a:r>
          </a:p>
        </p:txBody>
      </p:sp>
      <p:sp>
        <p:nvSpPr>
          <p:cNvPr id="8" name="文本框 7"/>
          <p:cNvSpPr txBox="1"/>
          <p:nvPr/>
        </p:nvSpPr>
        <p:spPr>
          <a:xfrm>
            <a:off x="1938966" y="5359067"/>
            <a:ext cx="8661333" cy="865163"/>
          </a:xfrm>
          <a:prstGeom prst="rect">
            <a:avLst/>
          </a:prstGeom>
          <a:noFill/>
          <a:ln>
            <a:noFill/>
          </a:ln>
        </p:spPr>
        <p:txBody>
          <a:bodyPr wrap="square" lIns="94796" tIns="47398" rIns="94796" bIns="47398">
            <a:spAutoFit/>
          </a:bodyPr>
          <a:lstStyle/>
          <a:p>
            <a:r>
              <a:rPr lang="zh-CN" altLang="en-US" sz="2500" b="1" noProof="1">
                <a:solidFill>
                  <a:srgbClr val="2210D6"/>
                </a:solidFill>
                <a:latin typeface="楷体" panose="02010609060101010101" pitchFamily="49" charset="-122"/>
                <a:ea typeface="楷体" panose="02010609060101010101" pitchFamily="49" charset="-122"/>
                <a:sym typeface="+mn-ea"/>
              </a:rPr>
              <a:t>分封制特点、君主专</a:t>
            </a:r>
            <a:r>
              <a:rPr lang="zh-CN" altLang="en-US" sz="2500" b="1" noProof="1" smtClean="0">
                <a:solidFill>
                  <a:srgbClr val="2210D6"/>
                </a:solidFill>
                <a:latin typeface="楷体" panose="02010609060101010101" pitchFamily="49" charset="-122"/>
                <a:ea typeface="楷体" panose="02010609060101010101" pitchFamily="49" charset="-122"/>
                <a:sym typeface="+mn-ea"/>
              </a:rPr>
              <a:t>制、对地方的直接控制与</a:t>
            </a:r>
            <a:r>
              <a:rPr lang="zh-CN" altLang="en-US" sz="2500" b="1" noProof="1">
                <a:solidFill>
                  <a:srgbClr val="2210D6"/>
                </a:solidFill>
                <a:latin typeface="楷体" panose="02010609060101010101" pitchFamily="49" charset="-122"/>
                <a:ea typeface="楷体" panose="02010609060101010101" pitchFamily="49" charset="-122"/>
                <a:sym typeface="+mn-ea"/>
              </a:rPr>
              <a:t>贵族世袭特权出现的时间</a:t>
            </a:r>
            <a:r>
              <a:rPr lang="zh-CN" altLang="en-US" sz="2500" b="1" noProof="1" smtClean="0">
                <a:solidFill>
                  <a:srgbClr val="2210D6"/>
                </a:solidFill>
                <a:latin typeface="楷体" panose="02010609060101010101" pitchFamily="49" charset="-122"/>
                <a:ea typeface="楷体" panose="02010609060101010101" pitchFamily="49" charset="-122"/>
                <a:sym typeface="+mn-ea"/>
              </a:rPr>
              <a:t>；获</a:t>
            </a:r>
            <a:r>
              <a:rPr lang="zh-CN" altLang="en-US" sz="2500" b="1" noProof="1">
                <a:solidFill>
                  <a:srgbClr val="2210D6"/>
                </a:solidFill>
                <a:latin typeface="楷体" panose="02010609060101010101" pitchFamily="49" charset="-122"/>
                <a:ea typeface="楷体" panose="02010609060101010101" pitchFamily="49" charset="-122"/>
                <a:sym typeface="+mn-ea"/>
              </a:rPr>
              <a:t>取与解读信息、理解与分析</a:t>
            </a:r>
          </a:p>
        </p:txBody>
      </p:sp>
      <p:sp>
        <p:nvSpPr>
          <p:cNvPr id="9" name="TextBox 8"/>
          <p:cNvSpPr txBox="1"/>
          <p:nvPr/>
        </p:nvSpPr>
        <p:spPr>
          <a:xfrm>
            <a:off x="4025885" y="143646"/>
            <a:ext cx="3272050" cy="707886"/>
          </a:xfrm>
          <a:prstGeom prst="rect">
            <a:avLst/>
          </a:prstGeom>
          <a:noFill/>
        </p:spPr>
        <p:txBody>
          <a:bodyPr wrap="none" rtlCol="0">
            <a:spAutoFit/>
          </a:bodyPr>
          <a:lstStyle/>
          <a:p>
            <a:r>
              <a:rPr lang="zh-CN" altLang="en-US" sz="4000" b="1" dirty="0" smtClean="0">
                <a:solidFill>
                  <a:srgbClr val="0000FF"/>
                </a:solidFill>
                <a:latin typeface="黑体" pitchFamily="49" charset="-122"/>
                <a:ea typeface="黑体" pitchFamily="49" charset="-122"/>
              </a:rPr>
              <a:t>考查</a:t>
            </a:r>
            <a:r>
              <a:rPr lang="zh-CN" altLang="en-US" sz="4000" b="1" dirty="0" smtClean="0">
                <a:solidFill>
                  <a:srgbClr val="FF0000"/>
                </a:solidFill>
                <a:latin typeface="黑体" pitchFamily="49" charset="-122"/>
                <a:ea typeface="黑体" pitchFamily="49" charset="-122"/>
              </a:rPr>
              <a:t>主观认识</a:t>
            </a:r>
            <a:endParaRPr lang="zh-CN" altLang="en-US" sz="4000" b="1" dirty="0">
              <a:solidFill>
                <a:srgbClr val="FF0000"/>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p:bldP spid="5" grpId="0"/>
      <p:bldP spid="6" grpId="0" bldLvl="0"/>
      <p:bldP spid="7" grpId="0"/>
      <p:bldP spid="8" grpId="0" bldLvl="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88956" y="44535"/>
            <a:ext cx="12195175"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例</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zh-CN" altLang="en-US"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a:t>
            </a:r>
            <a:r>
              <a:rPr kumimoji="0" lang="en-US" altLang="zh-CN"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2017·</a:t>
            </a:r>
            <a:r>
              <a:rPr kumimoji="0" lang="zh-CN" altLang="en-US" sz="28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新课标全国</a:t>
            </a:r>
            <a:r>
              <a:rPr kumimoji="0" lang="en-US" altLang="zh-CN" sz="2800" b="1"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Ⅱ</a:t>
            </a:r>
            <a:r>
              <a:rPr kumimoji="0" lang="zh-CN" altLang="en-US" sz="28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卷高考</a:t>
            </a:r>
            <a:r>
              <a:rPr kumimoji="0" lang="en-US" altLang="zh-CN"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·24</a:t>
            </a:r>
            <a:r>
              <a:rPr kumimoji="0" lang="zh-CN" altLang="en-US"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图</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为</a:t>
            </a:r>
            <a:r>
              <a:rPr kumimoji="0" lang="zh-CN" altLang="en-US" sz="2800" b="1"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春秋战国之际</a:t>
            </a:r>
            <a:r>
              <a:rPr kumimoji="0" lang="zh-CN" altLang="en-US"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局部示意图。当时，范蠡在</a:t>
            </a:r>
            <a:r>
              <a:rPr kumimoji="0" lang="zh-CN" altLang="en-US" sz="2800" b="1" i="0" u="none" strike="noStrike" cap="none" normalizeH="0" baseline="0" dirty="0" smtClean="0">
                <a:ln>
                  <a:noFill/>
                </a:ln>
                <a:solidFill>
                  <a:srgbClr val="0000FF"/>
                </a:solidFill>
                <a:effectLst/>
                <a:latin typeface="宋体" pitchFamily="2" charset="-122"/>
                <a:ea typeface="宋体" pitchFamily="2" charset="-122"/>
                <a:cs typeface="Times New Roman" pitchFamily="18" charset="0"/>
              </a:rPr>
              <a:t>陶</a:t>
            </a:r>
            <a:r>
              <a:rPr kumimoji="0" lang="zh-CN" altLang="en-US"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、子贡在</a:t>
            </a:r>
            <a:r>
              <a:rPr kumimoji="0" lang="zh-CN" altLang="en-US" sz="2800" b="1" i="0" u="none" strike="noStrike" cap="none" normalizeH="0" baseline="0" dirty="0" smtClean="0">
                <a:ln>
                  <a:noFill/>
                </a:ln>
                <a:solidFill>
                  <a:srgbClr val="0000FF"/>
                </a:solidFill>
                <a:effectLst/>
                <a:latin typeface="宋体" pitchFamily="2" charset="-122"/>
                <a:ea typeface="宋体" pitchFamily="2" charset="-122"/>
                <a:cs typeface="Times New Roman" pitchFamily="18" charset="0"/>
              </a:rPr>
              <a:t>曹鲁之间</a:t>
            </a:r>
            <a:r>
              <a:rPr kumimoji="0" lang="zh-CN" altLang="en-US"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经商成为巨富，这一现象反映了</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　　</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a:t>
            </a:r>
            <a:endParaRPr kumimoji="0" lang="en-US" altLang="zh-CN"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1025" name="Picture 1" descr="C:\Users\Administrator\AppData\Roaming\Tencent\Users\247529061\QQ\WinTemp\RichOle\M{[($OV]1X9][WEF[H`%SQ9.png"/>
          <p:cNvPicPr>
            <a:picLocks noChangeAspect="1" noChangeArrowheads="1"/>
          </p:cNvPicPr>
          <p:nvPr/>
        </p:nvPicPr>
        <p:blipFill>
          <a:blip r:embed="rId2" r:link="rId3" cstate="print"/>
          <a:srcRect/>
          <a:stretch>
            <a:fillRect/>
          </a:stretch>
        </p:blipFill>
        <p:spPr bwMode="auto">
          <a:xfrm>
            <a:off x="7312033" y="950793"/>
            <a:ext cx="3929090" cy="3264819"/>
          </a:xfrm>
          <a:prstGeom prst="rect">
            <a:avLst/>
          </a:prstGeom>
          <a:noFill/>
        </p:spPr>
      </p:pic>
      <p:sp>
        <p:nvSpPr>
          <p:cNvPr id="1027" name="Rectangle 3"/>
          <p:cNvSpPr>
            <a:spLocks noChangeArrowheads="1"/>
          </p:cNvSpPr>
          <p:nvPr/>
        </p:nvSpPr>
        <p:spPr bwMode="auto">
          <a:xfrm>
            <a:off x="165947" y="1429530"/>
            <a:ext cx="5788764"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95575" algn="l"/>
              </a:tabLst>
            </a:pPr>
            <a:r>
              <a:rPr kumimoji="0" lang="en-US" altLang="zh-CN"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A</a:t>
            </a:r>
            <a:r>
              <a:rPr kumimoji="0" lang="zh-CN" altLang="en-US"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．区域位置影响商贸发展</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695575" algn="l"/>
              </a:tabLst>
            </a:pP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B</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．争霸战争促进经济交往</a:t>
            </a:r>
            <a:endParaRPr kumimoji="0" lang="zh-CN" altLang="en-US"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2695575" algn="l"/>
              </a:tabLst>
            </a:pP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．交通条件决定地方经济状况	</a:t>
            </a:r>
            <a:endPar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95575" algn="l"/>
              </a:tabLst>
            </a:pP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D</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．城市规模扩大推动商业繁荣</a:t>
            </a:r>
            <a:endParaRPr kumimoji="0" lang="zh-CN" altLang="en-US"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 name="文本框 2"/>
          <p:cNvSpPr txBox="1">
            <a:spLocks noChangeArrowheads="1"/>
          </p:cNvSpPr>
          <p:nvPr/>
        </p:nvSpPr>
        <p:spPr bwMode="auto">
          <a:xfrm>
            <a:off x="201959" y="5001430"/>
            <a:ext cx="2143080" cy="480442"/>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如何设计：</a:t>
            </a:r>
          </a:p>
        </p:txBody>
      </p:sp>
      <p:sp>
        <p:nvSpPr>
          <p:cNvPr id="6" name="文本框 3"/>
          <p:cNvSpPr txBox="1"/>
          <p:nvPr/>
        </p:nvSpPr>
        <p:spPr>
          <a:xfrm>
            <a:off x="1954183" y="5021054"/>
            <a:ext cx="8661333" cy="480442"/>
          </a:xfrm>
          <a:prstGeom prst="rect">
            <a:avLst/>
          </a:prstGeom>
          <a:noFill/>
          <a:ln>
            <a:noFill/>
          </a:ln>
        </p:spPr>
        <p:txBody>
          <a:bodyPr wrap="square" lIns="94796" tIns="47398" rIns="94796" bIns="47398">
            <a:spAutoFit/>
          </a:bodyPr>
          <a:lstStyle/>
          <a:p>
            <a:r>
              <a:rPr lang="zh-CN" altLang="en-US" sz="2500" b="1" noProof="1">
                <a:solidFill>
                  <a:srgbClr val="2210D6"/>
                </a:solidFill>
                <a:latin typeface="楷体" panose="02010609060101010101" pitchFamily="49" charset="-122"/>
                <a:ea typeface="楷体" panose="02010609060101010101" pitchFamily="49" charset="-122"/>
                <a:sym typeface="+mn-ea"/>
              </a:rPr>
              <a:t>考</a:t>
            </a:r>
            <a:r>
              <a:rPr lang="zh-CN" altLang="en-US" sz="2500" b="1" noProof="1" smtClean="0">
                <a:solidFill>
                  <a:srgbClr val="2210D6"/>
                </a:solidFill>
                <a:latin typeface="楷体" panose="02010609060101010101" pitchFamily="49" charset="-122"/>
                <a:ea typeface="楷体" panose="02010609060101010101" pitchFamily="49" charset="-122"/>
                <a:sym typeface="+mn-ea"/>
              </a:rPr>
              <a:t>查原因（</a:t>
            </a:r>
            <a:r>
              <a:rPr lang="zh-CN" altLang="en-US" sz="2500" b="1" noProof="1">
                <a:solidFill>
                  <a:srgbClr val="2210D6"/>
                </a:solidFill>
                <a:latin typeface="楷体" panose="02010609060101010101" pitchFamily="49" charset="-122"/>
                <a:ea typeface="楷体" panose="02010609060101010101" pitchFamily="49" charset="-122"/>
                <a:sym typeface="+mn-ea"/>
              </a:rPr>
              <a:t>主观认识）；不是固有认识；考查思维过程</a:t>
            </a:r>
          </a:p>
        </p:txBody>
      </p:sp>
      <p:sp>
        <p:nvSpPr>
          <p:cNvPr id="7" name="文本框 4"/>
          <p:cNvSpPr txBox="1">
            <a:spLocks noChangeArrowheads="1"/>
          </p:cNvSpPr>
          <p:nvPr/>
        </p:nvSpPr>
        <p:spPr bwMode="auto">
          <a:xfrm>
            <a:off x="168233" y="4429926"/>
            <a:ext cx="2143080" cy="480442"/>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答题思路：</a:t>
            </a:r>
          </a:p>
        </p:txBody>
      </p:sp>
      <p:sp>
        <p:nvSpPr>
          <p:cNvPr id="8" name="文本框 5"/>
          <p:cNvSpPr txBox="1"/>
          <p:nvPr/>
        </p:nvSpPr>
        <p:spPr>
          <a:xfrm>
            <a:off x="2008286" y="4449550"/>
            <a:ext cx="8661333" cy="480442"/>
          </a:xfrm>
          <a:prstGeom prst="rect">
            <a:avLst/>
          </a:prstGeom>
          <a:noFill/>
          <a:ln>
            <a:noFill/>
          </a:ln>
        </p:spPr>
        <p:txBody>
          <a:bodyPr wrap="square" lIns="94796" tIns="47398" rIns="94796" bIns="47398">
            <a:spAutoFit/>
          </a:bodyPr>
          <a:lstStyle/>
          <a:p>
            <a:r>
              <a:rPr lang="zh-CN" altLang="en-US" sz="2500" b="1" noProof="1">
                <a:solidFill>
                  <a:srgbClr val="2210D6"/>
                </a:solidFill>
                <a:latin typeface="楷体" panose="02010609060101010101" pitchFamily="49" charset="-122"/>
                <a:ea typeface="楷体" panose="02010609060101010101" pitchFamily="49" charset="-122"/>
                <a:sym typeface="+mn-ea"/>
              </a:rPr>
              <a:t>时</a:t>
            </a:r>
            <a:r>
              <a:rPr lang="zh-CN" altLang="en-US" sz="2500" b="1" noProof="1" smtClean="0">
                <a:solidFill>
                  <a:srgbClr val="2210D6"/>
                </a:solidFill>
                <a:latin typeface="楷体" panose="02010609060101010101" pitchFamily="49" charset="-122"/>
                <a:ea typeface="楷体" panose="02010609060101010101" pitchFamily="49" charset="-122"/>
                <a:sym typeface="+mn-ea"/>
              </a:rPr>
              <a:t>空、</a:t>
            </a:r>
            <a:r>
              <a:rPr lang="zh-CN" altLang="en-US" sz="2500" b="1" noProof="1">
                <a:solidFill>
                  <a:srgbClr val="2210D6"/>
                </a:solidFill>
                <a:latin typeface="楷体" panose="02010609060101010101" pitchFamily="49" charset="-122"/>
                <a:ea typeface="楷体" panose="02010609060101010101" pitchFamily="49" charset="-122"/>
                <a:sym typeface="+mn-ea"/>
              </a:rPr>
              <a:t>关键词</a:t>
            </a:r>
            <a:r>
              <a:rPr lang="zh-CN" altLang="en-US" sz="2500" b="1" noProof="1" smtClean="0">
                <a:solidFill>
                  <a:srgbClr val="2210D6"/>
                </a:solidFill>
                <a:latin typeface="楷体" panose="02010609060101010101" pitchFamily="49" charset="-122"/>
                <a:ea typeface="楷体" panose="02010609060101010101" pitchFamily="49" charset="-122"/>
                <a:sym typeface="+mn-ea"/>
              </a:rPr>
              <a:t>（二人二地</a:t>
            </a:r>
            <a:r>
              <a:rPr lang="zh-CN" altLang="en-US" sz="2500" b="1" noProof="1">
                <a:solidFill>
                  <a:srgbClr val="2210D6"/>
                </a:solidFill>
                <a:latin typeface="楷体" panose="02010609060101010101" pitchFamily="49" charset="-122"/>
                <a:ea typeface="楷体" panose="02010609060101010101" pitchFamily="49" charset="-122"/>
                <a:sym typeface="+mn-ea"/>
              </a:rPr>
              <a:t>）、选对排错</a:t>
            </a:r>
          </a:p>
        </p:txBody>
      </p:sp>
      <p:sp>
        <p:nvSpPr>
          <p:cNvPr id="9" name="文本框 6"/>
          <p:cNvSpPr txBox="1">
            <a:spLocks noChangeArrowheads="1"/>
          </p:cNvSpPr>
          <p:nvPr/>
        </p:nvSpPr>
        <p:spPr bwMode="auto">
          <a:xfrm>
            <a:off x="201959" y="5592010"/>
            <a:ext cx="2143080" cy="865163"/>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必备知识：</a:t>
            </a:r>
          </a:p>
          <a:p>
            <a:r>
              <a:rPr lang="zh-CN" altLang="en-US" sz="2500" b="1" dirty="0">
                <a:solidFill>
                  <a:srgbClr val="090904"/>
                </a:solidFill>
                <a:latin typeface="楷体" pitchFamily="49" charset="-122"/>
                <a:ea typeface="楷体" pitchFamily="49" charset="-122"/>
              </a:rPr>
              <a:t>基本能力：</a:t>
            </a:r>
          </a:p>
        </p:txBody>
      </p:sp>
      <p:sp>
        <p:nvSpPr>
          <p:cNvPr id="10" name="文本框 7"/>
          <p:cNvSpPr txBox="1"/>
          <p:nvPr/>
        </p:nvSpPr>
        <p:spPr>
          <a:xfrm>
            <a:off x="1954183" y="5644372"/>
            <a:ext cx="8661333" cy="865163"/>
          </a:xfrm>
          <a:prstGeom prst="rect">
            <a:avLst/>
          </a:prstGeom>
          <a:noFill/>
          <a:ln>
            <a:noFill/>
          </a:ln>
        </p:spPr>
        <p:txBody>
          <a:bodyPr wrap="square" lIns="94796" tIns="47398" rIns="94796" bIns="47398">
            <a:spAutoFit/>
          </a:bodyPr>
          <a:lstStyle/>
          <a:p>
            <a:r>
              <a:rPr lang="zh-CN" altLang="en-US" sz="2500" b="1" noProof="1" smtClean="0">
                <a:solidFill>
                  <a:srgbClr val="2210D6"/>
                </a:solidFill>
                <a:latin typeface="楷体" panose="02010609060101010101" pitchFamily="49" charset="-122"/>
                <a:ea typeface="楷体" panose="02010609060101010101" pitchFamily="49" charset="-122"/>
                <a:sym typeface="+mn-ea"/>
              </a:rPr>
              <a:t>影响商业发展的因素，争霸战争、交通条件与经济发展之间的关系；获</a:t>
            </a:r>
            <a:r>
              <a:rPr lang="zh-CN" altLang="en-US" sz="2500" b="1" noProof="1">
                <a:solidFill>
                  <a:srgbClr val="2210D6"/>
                </a:solidFill>
                <a:latin typeface="楷体" panose="02010609060101010101" pitchFamily="49" charset="-122"/>
                <a:ea typeface="楷体" panose="02010609060101010101" pitchFamily="49" charset="-122"/>
                <a:sym typeface="+mn-ea"/>
              </a:rPr>
              <a:t>取与解读信</a:t>
            </a:r>
            <a:r>
              <a:rPr lang="zh-CN" altLang="en-US" sz="2500" b="1" noProof="1" smtClean="0">
                <a:solidFill>
                  <a:srgbClr val="2210D6"/>
                </a:solidFill>
                <a:latin typeface="楷体" panose="02010609060101010101" pitchFamily="49" charset="-122"/>
                <a:ea typeface="楷体" panose="02010609060101010101" pitchFamily="49" charset="-122"/>
                <a:sym typeface="+mn-ea"/>
              </a:rPr>
              <a:t>息（识图能力）、</a:t>
            </a:r>
            <a:r>
              <a:rPr lang="zh-CN" altLang="en-US" sz="2500" b="1" noProof="1">
                <a:solidFill>
                  <a:srgbClr val="2210D6"/>
                </a:solidFill>
                <a:latin typeface="楷体" panose="02010609060101010101" pitchFamily="49" charset="-122"/>
                <a:ea typeface="楷体" panose="02010609060101010101" pitchFamily="49" charset="-122"/>
                <a:sym typeface="+mn-ea"/>
              </a:rPr>
              <a:t>理解与分析</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p:bldP spid="7" grpId="0"/>
      <p:bldP spid="8" grpId="0" bldLvl="0"/>
      <p:bldP spid="9" grpId="0"/>
      <p:bldP spid="10" grpId="0" bldLvl="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1129" y="746999"/>
            <a:ext cx="11568527" cy="3650541"/>
          </a:xfrm>
          <a:prstGeom prst="rect">
            <a:avLst/>
          </a:prstGeom>
        </p:spPr>
        <p:txBody>
          <a:bodyPr wrap="square" lIns="94796" tIns="47398" rIns="94796" bIns="47398">
            <a:spAutoFit/>
          </a:bodyPr>
          <a:lstStyle/>
          <a:p>
            <a:r>
              <a:rPr lang="zh-CN" altLang="en-US" sz="2900" b="1" dirty="0" smtClean="0">
                <a:latin typeface="+mn-ea"/>
                <a:ea typeface="+mn-ea"/>
              </a:rPr>
              <a:t>例</a:t>
            </a:r>
            <a:r>
              <a:rPr lang="en-US" altLang="zh-CN" sz="2900" b="1" dirty="0" smtClean="0">
                <a:latin typeface="+mn-ea"/>
                <a:ea typeface="+mn-ea"/>
              </a:rPr>
              <a:t>3</a:t>
            </a:r>
            <a:r>
              <a:rPr lang="zh-CN" altLang="en-US" sz="2900" b="1" dirty="0" smtClean="0">
                <a:latin typeface="+mn-ea"/>
                <a:ea typeface="+mn-ea"/>
              </a:rPr>
              <a:t>、</a:t>
            </a:r>
            <a:r>
              <a:rPr lang="zh-CN" altLang="zh-CN" sz="2900" b="1" dirty="0" smtClean="0">
                <a:latin typeface="+mn-ea"/>
                <a:ea typeface="+mn-ea"/>
              </a:rPr>
              <a:t>（</a:t>
            </a:r>
            <a:r>
              <a:rPr lang="en-US" altLang="zh-CN" sz="2900" b="1" dirty="0" smtClean="0">
                <a:solidFill>
                  <a:srgbClr val="FF0000"/>
                </a:solidFill>
                <a:latin typeface="+mn-ea"/>
                <a:ea typeface="+mn-ea"/>
              </a:rPr>
              <a:t>2017</a:t>
            </a:r>
            <a:r>
              <a:rPr lang="zh-CN" altLang="zh-CN" sz="2900" b="1" dirty="0" smtClean="0">
                <a:solidFill>
                  <a:srgbClr val="FF0000"/>
                </a:solidFill>
                <a:latin typeface="+mn-ea"/>
                <a:ea typeface="+mn-ea"/>
              </a:rPr>
              <a:t>·新课标全国Ⅲ卷·</a:t>
            </a:r>
            <a:r>
              <a:rPr lang="en-US" altLang="zh-CN" sz="2900" b="1" dirty="0" smtClean="0">
                <a:solidFill>
                  <a:srgbClr val="FF0000"/>
                </a:solidFill>
                <a:latin typeface="+mn-ea"/>
                <a:ea typeface="+mn-ea"/>
              </a:rPr>
              <a:t>30</a:t>
            </a:r>
            <a:r>
              <a:rPr lang="zh-CN" altLang="zh-CN" sz="2900" b="1" dirty="0" smtClean="0">
                <a:latin typeface="+mn-ea"/>
                <a:ea typeface="+mn-ea"/>
              </a:rPr>
              <a:t>）</a:t>
            </a:r>
            <a:r>
              <a:rPr lang="en-US" altLang="zh-CN" sz="2900" b="1" dirty="0" smtClean="0">
                <a:solidFill>
                  <a:srgbClr val="0000FF"/>
                </a:solidFill>
                <a:latin typeface="+mn-ea"/>
                <a:ea typeface="+mn-ea"/>
              </a:rPr>
              <a:t>1949</a:t>
            </a:r>
            <a:r>
              <a:rPr lang="zh-CN" altLang="zh-CN" sz="2900" b="1" dirty="0" smtClean="0">
                <a:solidFill>
                  <a:srgbClr val="0000FF"/>
                </a:solidFill>
                <a:latin typeface="+mn-ea"/>
                <a:ea typeface="+mn-ea"/>
              </a:rPr>
              <a:t>年，渡江战役即将发起时</a:t>
            </a:r>
            <a:r>
              <a:rPr lang="zh-CN" altLang="zh-CN" sz="2900" b="1" dirty="0" smtClean="0">
                <a:latin typeface="+mn-ea"/>
                <a:ea typeface="+mn-ea"/>
              </a:rPr>
              <a:t>，英国军舰擅自闯入长江人民解放军防线。人民解放军奋起反击，毙伤英军百余人，并要求</a:t>
            </a:r>
            <a:r>
              <a:rPr lang="zh-CN" altLang="zh-CN" sz="2900" b="1" dirty="0" smtClean="0">
                <a:solidFill>
                  <a:srgbClr val="0000FF"/>
                </a:solidFill>
                <a:latin typeface="+mn-ea"/>
                <a:ea typeface="+mn-ea"/>
              </a:rPr>
              <a:t>英、美、法</a:t>
            </a:r>
            <a:r>
              <a:rPr lang="zh-CN" altLang="zh-CN" sz="2900" b="1" dirty="0" smtClean="0">
                <a:latin typeface="+mn-ea"/>
                <a:ea typeface="+mn-ea"/>
              </a:rPr>
              <a:t>等国的武装力量“迅速撤离中国的领水、领海、领土、领空”。人民解放军的这一行动</a:t>
            </a:r>
            <a:r>
              <a:rPr lang="en-US" altLang="zh-CN" sz="2900" b="1" dirty="0" smtClean="0">
                <a:latin typeface="+mn-ea"/>
                <a:ea typeface="+mn-ea"/>
              </a:rPr>
              <a:t>(</a:t>
            </a:r>
            <a:r>
              <a:rPr lang="zh-CN" altLang="zh-CN" sz="2900" b="1" dirty="0" smtClean="0">
                <a:latin typeface="+mn-ea"/>
                <a:ea typeface="+mn-ea"/>
              </a:rPr>
              <a:t>　　</a:t>
            </a:r>
            <a:r>
              <a:rPr lang="en-US" altLang="zh-CN" sz="2900" b="1" dirty="0" smtClean="0">
                <a:latin typeface="+mn-ea"/>
                <a:ea typeface="+mn-ea"/>
              </a:rPr>
              <a:t>)</a:t>
            </a:r>
            <a:endParaRPr lang="zh-CN" altLang="zh-CN" sz="2900" b="1" dirty="0" smtClean="0">
              <a:latin typeface="+mn-ea"/>
              <a:ea typeface="+mn-ea"/>
            </a:endParaRPr>
          </a:p>
          <a:p>
            <a:r>
              <a:rPr lang="en-US" altLang="zh-CN" sz="2900" b="1" dirty="0" smtClean="0">
                <a:latin typeface="+mn-ea"/>
                <a:ea typeface="+mn-ea"/>
              </a:rPr>
              <a:t>A</a:t>
            </a:r>
            <a:r>
              <a:rPr lang="zh-CN" altLang="zh-CN" sz="2900" b="1" dirty="0" smtClean="0">
                <a:latin typeface="+mn-ea"/>
                <a:ea typeface="+mn-ea"/>
              </a:rPr>
              <a:t>．有利于巩固社会主义阵营</a:t>
            </a:r>
            <a:r>
              <a:rPr lang="en-US" altLang="zh-CN" sz="2900" b="1" dirty="0" smtClean="0">
                <a:latin typeface="+mn-ea"/>
                <a:ea typeface="+mn-ea"/>
              </a:rPr>
              <a:t>           </a:t>
            </a:r>
          </a:p>
          <a:p>
            <a:r>
              <a:rPr lang="en-US" altLang="zh-CN" sz="2900" b="1" dirty="0" smtClean="0">
                <a:solidFill>
                  <a:srgbClr val="FF0000"/>
                </a:solidFill>
                <a:latin typeface="+mn-ea"/>
                <a:ea typeface="+mn-ea"/>
              </a:rPr>
              <a:t>B</a:t>
            </a:r>
            <a:r>
              <a:rPr lang="zh-CN" altLang="zh-CN" sz="2900" b="1" dirty="0" smtClean="0">
                <a:solidFill>
                  <a:srgbClr val="FF0000"/>
                </a:solidFill>
                <a:latin typeface="+mn-ea"/>
                <a:ea typeface="+mn-ea"/>
              </a:rPr>
              <a:t>．是对列强在华特权的否定</a:t>
            </a:r>
          </a:p>
          <a:p>
            <a:r>
              <a:rPr lang="en-US" altLang="zh-CN" sz="2900" b="1" dirty="0" smtClean="0">
                <a:latin typeface="+mn-ea"/>
                <a:ea typeface="+mn-ea"/>
              </a:rPr>
              <a:t>C</a:t>
            </a:r>
            <a:r>
              <a:rPr lang="zh-CN" altLang="zh-CN" sz="2900" b="1" dirty="0" smtClean="0">
                <a:latin typeface="+mn-ea"/>
                <a:ea typeface="+mn-ea"/>
              </a:rPr>
              <a:t>．切断了西方国家对国民党的军事援助</a:t>
            </a:r>
            <a:r>
              <a:rPr lang="en-US" altLang="zh-CN" sz="2900" b="1" dirty="0" smtClean="0">
                <a:latin typeface="+mn-ea"/>
                <a:ea typeface="+mn-ea"/>
              </a:rPr>
              <a:t> </a:t>
            </a:r>
          </a:p>
          <a:p>
            <a:r>
              <a:rPr lang="en-US" altLang="zh-CN" sz="2900" b="1" dirty="0" smtClean="0">
                <a:latin typeface="+mn-ea"/>
                <a:ea typeface="+mn-ea"/>
              </a:rPr>
              <a:t>D</a:t>
            </a:r>
            <a:r>
              <a:rPr lang="zh-CN" altLang="zh-CN" sz="2900" b="1" dirty="0" smtClean="0">
                <a:latin typeface="+mn-ea"/>
                <a:ea typeface="+mn-ea"/>
              </a:rPr>
              <a:t>．反映出“另起炉灶”外交政策的确立</a:t>
            </a:r>
            <a:endParaRPr lang="zh-CN" altLang="zh-CN" sz="2900" b="1" dirty="0">
              <a:latin typeface="+mn-ea"/>
              <a:ea typeface="+mn-ea"/>
            </a:endParaRPr>
          </a:p>
        </p:txBody>
      </p:sp>
      <p:sp>
        <p:nvSpPr>
          <p:cNvPr id="3" name="文本框 2"/>
          <p:cNvSpPr txBox="1">
            <a:spLocks noChangeArrowheads="1"/>
          </p:cNvSpPr>
          <p:nvPr/>
        </p:nvSpPr>
        <p:spPr bwMode="auto">
          <a:xfrm>
            <a:off x="351130" y="5001794"/>
            <a:ext cx="2143080" cy="480442"/>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如何设计：</a:t>
            </a:r>
          </a:p>
        </p:txBody>
      </p:sp>
      <p:sp>
        <p:nvSpPr>
          <p:cNvPr id="4" name="文本框 3"/>
          <p:cNvSpPr txBox="1"/>
          <p:nvPr/>
        </p:nvSpPr>
        <p:spPr>
          <a:xfrm>
            <a:off x="2122101" y="5055794"/>
            <a:ext cx="8661333" cy="480442"/>
          </a:xfrm>
          <a:prstGeom prst="rect">
            <a:avLst/>
          </a:prstGeom>
          <a:noFill/>
          <a:ln>
            <a:noFill/>
          </a:ln>
        </p:spPr>
        <p:txBody>
          <a:bodyPr wrap="square" lIns="94796" tIns="47398" rIns="94796" bIns="47398">
            <a:spAutoFit/>
          </a:bodyPr>
          <a:lstStyle/>
          <a:p>
            <a:r>
              <a:rPr lang="zh-CN" altLang="en-US" sz="2500" b="1" noProof="1">
                <a:solidFill>
                  <a:srgbClr val="2210D6"/>
                </a:solidFill>
                <a:latin typeface="楷体" panose="02010609060101010101" pitchFamily="49" charset="-122"/>
                <a:ea typeface="楷体" panose="02010609060101010101" pitchFamily="49" charset="-122"/>
                <a:sym typeface="+mn-ea"/>
              </a:rPr>
              <a:t>考查作用（主观认识）；不是固有认识；考查思维过程</a:t>
            </a:r>
          </a:p>
        </p:txBody>
      </p:sp>
      <p:sp>
        <p:nvSpPr>
          <p:cNvPr id="5" name="文本框 4"/>
          <p:cNvSpPr txBox="1">
            <a:spLocks noChangeArrowheads="1"/>
          </p:cNvSpPr>
          <p:nvPr/>
        </p:nvSpPr>
        <p:spPr bwMode="auto">
          <a:xfrm>
            <a:off x="351130" y="4387568"/>
            <a:ext cx="2143080" cy="480442"/>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答题思路：</a:t>
            </a:r>
          </a:p>
        </p:txBody>
      </p:sp>
      <p:sp>
        <p:nvSpPr>
          <p:cNvPr id="6" name="文本框 5"/>
          <p:cNvSpPr txBox="1"/>
          <p:nvPr/>
        </p:nvSpPr>
        <p:spPr>
          <a:xfrm>
            <a:off x="2165800" y="4468568"/>
            <a:ext cx="9343888" cy="480442"/>
          </a:xfrm>
          <a:prstGeom prst="rect">
            <a:avLst/>
          </a:prstGeom>
          <a:noFill/>
          <a:ln>
            <a:noFill/>
          </a:ln>
        </p:spPr>
        <p:txBody>
          <a:bodyPr wrap="square" lIns="94796" tIns="47398" rIns="94796" bIns="47398">
            <a:spAutoFit/>
          </a:bodyPr>
          <a:lstStyle/>
          <a:p>
            <a:r>
              <a:rPr lang="zh-CN" altLang="en-US" sz="2500" b="1" noProof="1">
                <a:solidFill>
                  <a:srgbClr val="2210D6"/>
                </a:solidFill>
                <a:latin typeface="楷体" panose="02010609060101010101" pitchFamily="49" charset="-122"/>
                <a:ea typeface="楷体" panose="02010609060101010101" pitchFamily="49" charset="-122"/>
                <a:sym typeface="+mn-ea"/>
              </a:rPr>
              <a:t>时</a:t>
            </a:r>
            <a:r>
              <a:rPr lang="zh-CN" altLang="en-US" sz="2500" b="1" noProof="1" smtClean="0">
                <a:solidFill>
                  <a:srgbClr val="2210D6"/>
                </a:solidFill>
                <a:latin typeface="楷体" panose="02010609060101010101" pitchFamily="49" charset="-122"/>
                <a:ea typeface="楷体" panose="02010609060101010101" pitchFamily="49" charset="-122"/>
                <a:sym typeface="+mn-ea"/>
              </a:rPr>
              <a:t>空、</a:t>
            </a:r>
            <a:r>
              <a:rPr lang="zh-CN" altLang="en-US" sz="2500" b="1" noProof="1">
                <a:solidFill>
                  <a:srgbClr val="2210D6"/>
                </a:solidFill>
                <a:latin typeface="楷体" panose="02010609060101010101" pitchFamily="49" charset="-122"/>
                <a:ea typeface="楷体" panose="02010609060101010101" pitchFamily="49" charset="-122"/>
                <a:sym typeface="+mn-ea"/>
              </a:rPr>
              <a:t>关键词</a:t>
            </a:r>
            <a:r>
              <a:rPr lang="zh-CN" altLang="en-US" sz="2500" b="1" noProof="1" smtClean="0">
                <a:solidFill>
                  <a:srgbClr val="2210D6"/>
                </a:solidFill>
                <a:latin typeface="楷体" panose="02010609060101010101" pitchFamily="49" charset="-122"/>
                <a:ea typeface="楷体" panose="02010609060101010101" pitchFamily="49" charset="-122"/>
                <a:sym typeface="+mn-ea"/>
              </a:rPr>
              <a:t>（</a:t>
            </a:r>
            <a:r>
              <a:rPr lang="zh-CN" altLang="zh-CN" sz="2500" b="1" noProof="1" smtClean="0">
                <a:solidFill>
                  <a:srgbClr val="2210D6"/>
                </a:solidFill>
                <a:latin typeface="楷体" panose="02010609060101010101" pitchFamily="49" charset="-122"/>
                <a:ea typeface="楷体" panose="02010609060101010101" pitchFamily="49" charset="-122"/>
                <a:sym typeface="+mn-ea"/>
              </a:rPr>
              <a:t>渡江战役</a:t>
            </a:r>
            <a:r>
              <a:rPr lang="zh-CN" altLang="en-US" sz="2500" b="1" noProof="1" smtClean="0">
                <a:solidFill>
                  <a:srgbClr val="2210D6"/>
                </a:solidFill>
                <a:latin typeface="楷体" panose="02010609060101010101" pitchFamily="49" charset="-122"/>
                <a:ea typeface="楷体" panose="02010609060101010101" pitchFamily="49" charset="-122"/>
                <a:sym typeface="+mn-ea"/>
              </a:rPr>
              <a:t>、列强三国）、</a:t>
            </a:r>
            <a:r>
              <a:rPr lang="zh-CN" altLang="en-US" sz="2500" b="1" noProof="1">
                <a:solidFill>
                  <a:srgbClr val="2210D6"/>
                </a:solidFill>
                <a:latin typeface="楷体" panose="02010609060101010101" pitchFamily="49" charset="-122"/>
                <a:ea typeface="楷体" panose="02010609060101010101" pitchFamily="49" charset="-122"/>
                <a:sym typeface="+mn-ea"/>
              </a:rPr>
              <a:t>选对排错</a:t>
            </a:r>
          </a:p>
        </p:txBody>
      </p:sp>
      <p:sp>
        <p:nvSpPr>
          <p:cNvPr id="7" name="文本框 6"/>
          <p:cNvSpPr txBox="1">
            <a:spLocks noChangeArrowheads="1"/>
          </p:cNvSpPr>
          <p:nvPr/>
        </p:nvSpPr>
        <p:spPr bwMode="auto">
          <a:xfrm>
            <a:off x="428793" y="5644885"/>
            <a:ext cx="2143080" cy="865163"/>
          </a:xfrm>
          <a:prstGeom prst="rect">
            <a:avLst/>
          </a:prstGeom>
          <a:noFill/>
          <a:ln w="9525">
            <a:noFill/>
            <a:miter lim="800000"/>
            <a:headEnd/>
            <a:tailEnd/>
          </a:ln>
        </p:spPr>
        <p:txBody>
          <a:bodyPr wrap="square" lIns="94796" tIns="47398" rIns="94796" bIns="47398">
            <a:spAutoFit/>
          </a:bodyPr>
          <a:lstStyle/>
          <a:p>
            <a:r>
              <a:rPr lang="zh-CN" altLang="en-US" sz="2500" b="1" dirty="0">
                <a:solidFill>
                  <a:srgbClr val="090904"/>
                </a:solidFill>
                <a:latin typeface="楷体" pitchFamily="49" charset="-122"/>
                <a:ea typeface="楷体" pitchFamily="49" charset="-122"/>
              </a:rPr>
              <a:t>必备知识：</a:t>
            </a:r>
          </a:p>
          <a:p>
            <a:r>
              <a:rPr lang="zh-CN" altLang="en-US" sz="2500" b="1" dirty="0">
                <a:solidFill>
                  <a:srgbClr val="090904"/>
                </a:solidFill>
                <a:latin typeface="楷体" pitchFamily="49" charset="-122"/>
                <a:ea typeface="楷体" pitchFamily="49" charset="-122"/>
              </a:rPr>
              <a:t>基本能力：</a:t>
            </a:r>
          </a:p>
        </p:txBody>
      </p:sp>
      <p:sp>
        <p:nvSpPr>
          <p:cNvPr id="8" name="文本框 7"/>
          <p:cNvSpPr txBox="1"/>
          <p:nvPr/>
        </p:nvSpPr>
        <p:spPr>
          <a:xfrm>
            <a:off x="2090189" y="5671151"/>
            <a:ext cx="8661333" cy="865163"/>
          </a:xfrm>
          <a:prstGeom prst="rect">
            <a:avLst/>
          </a:prstGeom>
          <a:noFill/>
          <a:ln>
            <a:noFill/>
          </a:ln>
        </p:spPr>
        <p:txBody>
          <a:bodyPr wrap="square" lIns="94796" tIns="47398" rIns="94796" bIns="47398">
            <a:spAutoFit/>
          </a:bodyPr>
          <a:lstStyle/>
          <a:p>
            <a:r>
              <a:rPr lang="zh-CN" altLang="zh-CN" sz="2500" b="1" noProof="1" smtClean="0">
                <a:solidFill>
                  <a:srgbClr val="2210D6"/>
                </a:solidFill>
                <a:latin typeface="楷体" panose="02010609060101010101" pitchFamily="49" charset="-122"/>
                <a:ea typeface="楷体" panose="02010609060101010101" pitchFamily="49" charset="-122"/>
                <a:sym typeface="+mn-ea"/>
              </a:rPr>
              <a:t>渡江战役</a:t>
            </a:r>
            <a:r>
              <a:rPr lang="zh-CN" altLang="en-US" sz="2500" b="1" noProof="1" smtClean="0">
                <a:solidFill>
                  <a:srgbClr val="2210D6"/>
                </a:solidFill>
                <a:latin typeface="楷体" panose="02010609060101010101" pitchFamily="49" charset="-122"/>
                <a:ea typeface="楷体" panose="02010609060101010101" pitchFamily="49" charset="-122"/>
                <a:sym typeface="+mn-ea"/>
              </a:rPr>
              <a:t>的时空、社会主义阵营和“另起炉灶”的时间；</a:t>
            </a:r>
            <a:endParaRPr lang="en-US" altLang="zh-CN" sz="2500" b="1" noProof="1" smtClean="0">
              <a:solidFill>
                <a:srgbClr val="2210D6"/>
              </a:solidFill>
              <a:latin typeface="楷体" panose="02010609060101010101" pitchFamily="49" charset="-122"/>
              <a:ea typeface="楷体" panose="02010609060101010101" pitchFamily="49" charset="-122"/>
              <a:sym typeface="+mn-ea"/>
            </a:endParaRPr>
          </a:p>
          <a:p>
            <a:r>
              <a:rPr lang="zh-CN" altLang="en-US" sz="2500" b="1" noProof="1" smtClean="0">
                <a:solidFill>
                  <a:srgbClr val="2210D6"/>
                </a:solidFill>
                <a:latin typeface="楷体" panose="02010609060101010101" pitchFamily="49" charset="-122"/>
                <a:ea typeface="楷体" panose="02010609060101010101" pitchFamily="49" charset="-122"/>
                <a:sym typeface="+mn-ea"/>
              </a:rPr>
              <a:t>获</a:t>
            </a:r>
            <a:r>
              <a:rPr lang="zh-CN" altLang="en-US" sz="2500" b="1" noProof="1">
                <a:solidFill>
                  <a:srgbClr val="2210D6"/>
                </a:solidFill>
                <a:latin typeface="楷体" panose="02010609060101010101" pitchFamily="49" charset="-122"/>
                <a:ea typeface="楷体" panose="02010609060101010101" pitchFamily="49" charset="-122"/>
                <a:sym typeface="+mn-ea"/>
              </a:rPr>
              <a:t>取与解读信息、理解与分析</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p:bldP spid="5" grpId="0"/>
      <p:bldP spid="6" grpId="0" bldLvl="0"/>
      <p:bldP spid="7" grpId="0"/>
      <p:bldP spid="8"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a:spLocks noChangeArrowheads="1"/>
          </p:cNvSpPr>
          <p:nvPr/>
        </p:nvSpPr>
        <p:spPr bwMode="auto">
          <a:xfrm>
            <a:off x="502392" y="2351633"/>
            <a:ext cx="11341614" cy="1619216"/>
          </a:xfrm>
          <a:prstGeom prst="rect">
            <a:avLst/>
          </a:prstGeom>
          <a:noFill/>
          <a:ln w="9525">
            <a:noFill/>
            <a:miter lim="800000"/>
            <a:headEnd/>
            <a:tailEnd/>
          </a:ln>
        </p:spPr>
        <p:txBody>
          <a:bodyPr lIns="94796" tIns="47398" rIns="94796" bIns="47398">
            <a:spAutoFit/>
          </a:bodyPr>
          <a:lstStyle/>
          <a:p>
            <a:pPr marL="514350" indent="-514350">
              <a:buFont typeface="Wingdings" pitchFamily="2" charset="2"/>
              <a:buChar char="p"/>
            </a:pPr>
            <a:r>
              <a:rPr lang="zh-CN" altLang="en-US" sz="3200" b="1" dirty="0" smtClean="0">
                <a:solidFill>
                  <a:srgbClr val="FF0000"/>
                </a:solidFill>
                <a:latin typeface="楷体_GB2312" charset="0"/>
                <a:sym typeface="宋体" pitchFamily="2" charset="-122"/>
              </a:rPr>
              <a:t>着</a:t>
            </a:r>
            <a:r>
              <a:rPr lang="zh-CN" altLang="en-US" sz="3200" b="1" dirty="0">
                <a:solidFill>
                  <a:srgbClr val="FF0000"/>
                </a:solidFill>
                <a:latin typeface="楷体_GB2312" charset="0"/>
                <a:sym typeface="宋体" pitchFamily="2" charset="-122"/>
              </a:rPr>
              <a:t>重考查独立思考和运用所学知识发现问题、分析问题、解决问题的能力</a:t>
            </a:r>
            <a:r>
              <a:rPr lang="zh-CN" altLang="en-US" sz="3200" b="1" dirty="0" smtClean="0">
                <a:solidFill>
                  <a:srgbClr val="FF0000"/>
                </a:solidFill>
                <a:latin typeface="楷体_GB2312" charset="0"/>
                <a:sym typeface="宋体" pitchFamily="2" charset="-122"/>
              </a:rPr>
              <a:t>。</a:t>
            </a:r>
            <a:endParaRPr lang="en-US" altLang="zh-CN" sz="3200" b="1" dirty="0" smtClean="0">
              <a:solidFill>
                <a:srgbClr val="FF0000"/>
              </a:solidFill>
              <a:latin typeface="楷体_GB2312" charset="0"/>
              <a:sym typeface="宋体" pitchFamily="2" charset="-122"/>
            </a:endParaRPr>
          </a:p>
          <a:p>
            <a:pPr marL="514350" indent="-514350">
              <a:buFont typeface="Wingdings" pitchFamily="2" charset="2"/>
              <a:buChar char="p"/>
            </a:pPr>
            <a:r>
              <a:rPr lang="zh-CN" altLang="en-US" sz="3200" b="1" dirty="0" smtClean="0">
                <a:solidFill>
                  <a:srgbClr val="FF0000"/>
                </a:solidFill>
                <a:latin typeface="楷体_GB2312" charset="0"/>
                <a:sym typeface="宋体" pitchFamily="2" charset="-122"/>
              </a:rPr>
              <a:t>突</a:t>
            </a:r>
            <a:r>
              <a:rPr lang="zh-CN" altLang="en-US" sz="3200" b="1" dirty="0">
                <a:solidFill>
                  <a:srgbClr val="FF0000"/>
                </a:solidFill>
                <a:latin typeface="楷体_GB2312" charset="0"/>
                <a:sym typeface="宋体" pitchFamily="2" charset="-122"/>
              </a:rPr>
              <a:t>出表现在</a:t>
            </a:r>
            <a:r>
              <a:rPr lang="zh-CN" altLang="en-US" sz="3200" b="1" dirty="0">
                <a:solidFill>
                  <a:srgbClr val="0000FF"/>
                </a:solidFill>
                <a:latin typeface="楷体_GB2312" charset="0"/>
                <a:sym typeface="宋体" pitchFamily="2" charset="-122"/>
              </a:rPr>
              <a:t>开放性试题</a:t>
            </a:r>
            <a:r>
              <a:rPr lang="zh-CN" altLang="en-US" sz="3200" b="1" dirty="0">
                <a:solidFill>
                  <a:srgbClr val="FF0000"/>
                </a:solidFill>
                <a:latin typeface="楷体_GB2312" charset="0"/>
                <a:sym typeface="宋体" pitchFamily="2" charset="-122"/>
              </a:rPr>
              <a:t>上。</a:t>
            </a:r>
            <a:endParaRPr lang="zh-CN" altLang="en-US" sz="3200" dirty="0"/>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426781" y="1614862"/>
            <a:ext cx="11644057" cy="3923693"/>
          </a:xfrm>
          <a:prstGeom prst="rect">
            <a:avLst/>
          </a:prstGeom>
          <a:noFill/>
          <a:ln w="9525">
            <a:solidFill>
              <a:srgbClr val="FF0000"/>
            </a:solidFill>
            <a:miter lim="800000"/>
            <a:headEnd/>
            <a:tailEnd/>
          </a:ln>
        </p:spPr>
        <p:txBody>
          <a:bodyPr lIns="94796" tIns="47398" rIns="94796" bIns="47398">
            <a:spAutoFit/>
          </a:bodyPr>
          <a:lstStyle/>
          <a:p>
            <a:pPr>
              <a:lnSpc>
                <a:spcPct val="125000"/>
              </a:lnSpc>
            </a:pPr>
            <a:r>
              <a:rPr lang="en-US" altLang="zh-CN" sz="2500" b="1" dirty="0">
                <a:latin typeface="楷体_GB2312" charset="0"/>
                <a:sym typeface="宋体" pitchFamily="2" charset="-122"/>
              </a:rPr>
              <a:t>2016</a:t>
            </a:r>
            <a:r>
              <a:rPr lang="zh-CN" altLang="en-US" sz="2500" b="1" dirty="0">
                <a:latin typeface="楷体_GB2312" charset="0"/>
                <a:sym typeface="宋体" pitchFamily="2" charset="-122"/>
              </a:rPr>
              <a:t>年Ⅰ卷：结合材料与所学世界史的相关知识，围绕</a:t>
            </a:r>
            <a:r>
              <a:rPr lang="en-US" altLang="zh-CN" sz="2500" b="1" dirty="0">
                <a:latin typeface="楷体_GB2312" charset="0"/>
                <a:sym typeface="宋体" pitchFamily="2" charset="-122"/>
              </a:rPr>
              <a:t>“</a:t>
            </a:r>
            <a:r>
              <a:rPr lang="zh-CN" altLang="en-US" sz="2500" b="1" dirty="0">
                <a:latin typeface="楷体_GB2312" charset="0"/>
                <a:sym typeface="宋体" pitchFamily="2" charset="-122"/>
              </a:rPr>
              <a:t>制度构想与实践</a:t>
            </a:r>
            <a:r>
              <a:rPr lang="en-US" altLang="zh-CN" sz="2500" b="1" dirty="0">
                <a:latin typeface="楷体_GB2312" charset="0"/>
                <a:sym typeface="宋体" pitchFamily="2" charset="-122"/>
              </a:rPr>
              <a:t>”</a:t>
            </a:r>
            <a:r>
              <a:rPr lang="zh-CN" altLang="en-US" sz="2500" b="1" dirty="0">
                <a:latin typeface="楷体_GB2312" charset="0"/>
                <a:sym typeface="宋体" pitchFamily="2" charset="-122"/>
              </a:rPr>
              <a:t>自行拟定一个具体的论题，并就所拟论题进行简要阐述。（要求：明确写出所拟论题，阐述须有史实依据）</a:t>
            </a:r>
            <a:endParaRPr lang="en-US" altLang="zh-CN" sz="2500" b="1" dirty="0">
              <a:latin typeface="楷体_GB2312" charset="0"/>
              <a:sym typeface="宋体" pitchFamily="2" charset="-122"/>
            </a:endParaRPr>
          </a:p>
          <a:p>
            <a:pPr>
              <a:lnSpc>
                <a:spcPct val="125000"/>
              </a:lnSpc>
            </a:pPr>
            <a:endParaRPr lang="zh-CN" altLang="en-US" sz="2500" b="1" dirty="0">
              <a:latin typeface="楷体_GB2312" charset="0"/>
              <a:sym typeface="宋体" pitchFamily="2" charset="-122"/>
            </a:endParaRPr>
          </a:p>
          <a:p>
            <a:pPr>
              <a:lnSpc>
                <a:spcPct val="125000"/>
              </a:lnSpc>
            </a:pPr>
            <a:r>
              <a:rPr lang="en-US" altLang="zh-CN" sz="2500" b="1" dirty="0">
                <a:latin typeface="楷体_GB2312" charset="0"/>
                <a:sym typeface="宋体" pitchFamily="2" charset="-122"/>
              </a:rPr>
              <a:t>2016</a:t>
            </a:r>
            <a:r>
              <a:rPr lang="zh-CN" altLang="en-US" sz="2500" b="1" dirty="0">
                <a:latin typeface="楷体_GB2312" charset="0"/>
                <a:sym typeface="宋体" pitchFamily="2" charset="-122"/>
              </a:rPr>
              <a:t>年Ⅱ卷：解读材料，提炼出一个观点，并结合中国古代史的其他相关史实，加以论述。（要求：写出观点，观点合理，明确，史论结合。）</a:t>
            </a:r>
            <a:endParaRPr lang="en-US" altLang="zh-CN" sz="2500" b="1" dirty="0">
              <a:latin typeface="楷体_GB2312" charset="0"/>
              <a:sym typeface="宋体" pitchFamily="2" charset="-122"/>
            </a:endParaRPr>
          </a:p>
          <a:p>
            <a:pPr>
              <a:lnSpc>
                <a:spcPct val="125000"/>
              </a:lnSpc>
            </a:pPr>
            <a:endParaRPr lang="zh-CN" altLang="en-US" sz="2500" b="1" dirty="0">
              <a:latin typeface="楷体_GB2312" charset="0"/>
              <a:sym typeface="宋体" pitchFamily="2" charset="-122"/>
            </a:endParaRPr>
          </a:p>
          <a:p>
            <a:pPr>
              <a:lnSpc>
                <a:spcPct val="125000"/>
              </a:lnSpc>
            </a:pPr>
            <a:r>
              <a:rPr lang="en-US" altLang="zh-CN" sz="2500" b="1" dirty="0">
                <a:latin typeface="楷体_GB2312" charset="0"/>
                <a:sym typeface="宋体" pitchFamily="2" charset="-122"/>
              </a:rPr>
              <a:t>2016</a:t>
            </a:r>
            <a:r>
              <a:rPr lang="zh-CN" altLang="en-US" sz="2500" b="1" dirty="0">
                <a:latin typeface="楷体_GB2312" charset="0"/>
                <a:sym typeface="宋体" pitchFamily="2" charset="-122"/>
              </a:rPr>
              <a:t>年Ⅲ卷：从材料中提取一个有关自开商埠的信息，并加以简要分析。</a:t>
            </a:r>
          </a:p>
        </p:txBody>
      </p:sp>
      <p:sp>
        <p:nvSpPr>
          <p:cNvPr id="3" name="TextBox 3"/>
          <p:cNvSpPr txBox="1">
            <a:spLocks noChangeArrowheads="1"/>
          </p:cNvSpPr>
          <p:nvPr/>
        </p:nvSpPr>
        <p:spPr bwMode="auto">
          <a:xfrm>
            <a:off x="3375601" y="5716323"/>
            <a:ext cx="6138584" cy="603553"/>
          </a:xfrm>
          <a:prstGeom prst="rect">
            <a:avLst/>
          </a:prstGeom>
          <a:noFill/>
          <a:ln w="9525">
            <a:noFill/>
            <a:miter lim="800000"/>
            <a:headEnd/>
            <a:tailEnd/>
          </a:ln>
        </p:spPr>
        <p:txBody>
          <a:bodyPr wrap="none" lIns="94796" tIns="47398" rIns="94796" bIns="47398">
            <a:spAutoFit/>
          </a:bodyPr>
          <a:lstStyle/>
          <a:p>
            <a:r>
              <a:rPr lang="zh-CN" altLang="en-US" sz="3300" b="1" dirty="0">
                <a:solidFill>
                  <a:srgbClr val="FF0000"/>
                </a:solidFill>
              </a:rPr>
              <a:t>从“专家观点”到“自成一说”</a:t>
            </a: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351171" y="1786352"/>
            <a:ext cx="11568445" cy="3927540"/>
          </a:xfrm>
          <a:prstGeom prst="rect">
            <a:avLst/>
          </a:prstGeom>
          <a:noFill/>
          <a:ln w="9525">
            <a:solidFill>
              <a:srgbClr val="FF0000"/>
            </a:solidFill>
            <a:miter lim="800000"/>
            <a:headEnd/>
            <a:tailEnd/>
          </a:ln>
        </p:spPr>
        <p:txBody>
          <a:bodyPr lIns="94796" tIns="47398" rIns="94796" bIns="47398">
            <a:spAutoFit/>
          </a:bodyPr>
          <a:lstStyle/>
          <a:p>
            <a:r>
              <a:rPr lang="en-US" altLang="zh-CN" sz="2500" b="1" dirty="0">
                <a:latin typeface="楷体_GB2312" charset="0"/>
                <a:sym typeface="宋体" pitchFamily="2" charset="-122"/>
              </a:rPr>
              <a:t>2017</a:t>
            </a:r>
            <a:r>
              <a:rPr lang="zh-CN" altLang="en-US" sz="2500" b="1" dirty="0">
                <a:latin typeface="楷体_GB2312" charset="0"/>
                <a:sym typeface="宋体" pitchFamily="2" charset="-122"/>
              </a:rPr>
              <a:t>年Ⅰ卷：</a:t>
            </a:r>
            <a:r>
              <a:rPr lang="zh-CN" altLang="zh-CN" sz="2500" b="1" dirty="0"/>
              <a:t>表</a:t>
            </a:r>
            <a:r>
              <a:rPr lang="en-US" altLang="zh-CN" sz="2500" b="1" dirty="0"/>
              <a:t>4</a:t>
            </a:r>
            <a:r>
              <a:rPr lang="zh-CN" altLang="zh-CN" sz="2500" b="1" dirty="0"/>
              <a:t>为</a:t>
            </a:r>
            <a:r>
              <a:rPr lang="en-US" altLang="zh-CN" sz="2500" b="1" dirty="0"/>
              <a:t>14</a:t>
            </a:r>
            <a:r>
              <a:rPr lang="zh-CN" altLang="zh-CN" sz="2500" b="1" dirty="0"/>
              <a:t>～</a:t>
            </a:r>
            <a:r>
              <a:rPr lang="en-US" altLang="zh-CN" sz="2500" b="1" dirty="0"/>
              <a:t>17</a:t>
            </a:r>
            <a:r>
              <a:rPr lang="zh-CN" altLang="zh-CN" sz="2500" b="1" dirty="0"/>
              <a:t>世纪中外历史事件简表。从表中提取相互关联的中外历史信息，自拟论题，并结合所学知识予以阐述。（要求：写明论题，中外关联，史论结合。）</a:t>
            </a:r>
            <a:endParaRPr lang="en-US" altLang="zh-CN" sz="2500" b="1" dirty="0"/>
          </a:p>
          <a:p>
            <a:endParaRPr lang="en-US" altLang="zh-CN" sz="2500" b="1" dirty="0"/>
          </a:p>
          <a:p>
            <a:r>
              <a:rPr lang="en-US" altLang="zh-CN" sz="2500" b="1" dirty="0">
                <a:latin typeface="楷体_GB2312" charset="0"/>
                <a:sym typeface="宋体" pitchFamily="2" charset="-122"/>
              </a:rPr>
              <a:t>2017</a:t>
            </a:r>
            <a:r>
              <a:rPr lang="zh-CN" altLang="en-US" sz="2500" b="1" dirty="0">
                <a:latin typeface="楷体_GB2312" charset="0"/>
                <a:sym typeface="宋体" pitchFamily="2" charset="-122"/>
              </a:rPr>
              <a:t>年Ⅱ卷：</a:t>
            </a:r>
            <a:r>
              <a:rPr lang="zh-CN" altLang="zh-CN" sz="2500" b="1" dirty="0"/>
              <a:t>从材料中提取两条或两条以上信息，拟定一个论题，并就所拟论题进行简要阐述。（要求：明确写出所拟论题，阐述须有史实依据。）</a:t>
            </a:r>
            <a:endParaRPr lang="en-US" altLang="zh-CN" sz="2500" b="1" dirty="0"/>
          </a:p>
          <a:p>
            <a:endParaRPr lang="en-US" altLang="zh-CN" sz="2500" b="1" dirty="0"/>
          </a:p>
          <a:p>
            <a:r>
              <a:rPr lang="en-US" altLang="zh-CN" sz="2500" b="1" dirty="0">
                <a:latin typeface="楷体_GB2312" charset="0"/>
                <a:sym typeface="宋体" pitchFamily="2" charset="-122"/>
              </a:rPr>
              <a:t>2017</a:t>
            </a:r>
            <a:r>
              <a:rPr lang="zh-CN" altLang="en-US" sz="2500" b="1" dirty="0">
                <a:latin typeface="楷体_GB2312" charset="0"/>
                <a:sym typeface="宋体" pitchFamily="2" charset="-122"/>
              </a:rPr>
              <a:t>年Ⅲ卷：</a:t>
            </a:r>
            <a:r>
              <a:rPr lang="zh-CN" altLang="zh-CN" sz="2500" b="1" dirty="0"/>
              <a:t>围绕材料，结合中国近代史的具体史实，自拟论题，并就所拟论题进行阐述。（要求：明确写出论题，阐述须史论结合。）</a:t>
            </a:r>
          </a:p>
          <a:p>
            <a:endParaRPr lang="zh-CN" altLang="zh-CN" sz="2500" b="1" dirty="0"/>
          </a:p>
        </p:txBody>
      </p:sp>
      <p:sp>
        <p:nvSpPr>
          <p:cNvPr id="3" name="TextBox 5"/>
          <p:cNvSpPr txBox="1">
            <a:spLocks noChangeArrowheads="1"/>
          </p:cNvSpPr>
          <p:nvPr/>
        </p:nvSpPr>
        <p:spPr bwMode="auto">
          <a:xfrm>
            <a:off x="3451212" y="5917983"/>
            <a:ext cx="6138584" cy="603553"/>
          </a:xfrm>
          <a:prstGeom prst="rect">
            <a:avLst/>
          </a:prstGeom>
          <a:noFill/>
          <a:ln w="9525">
            <a:noFill/>
            <a:miter lim="800000"/>
            <a:headEnd/>
            <a:tailEnd/>
          </a:ln>
        </p:spPr>
        <p:txBody>
          <a:bodyPr wrap="none" lIns="94796" tIns="47398" rIns="94796" bIns="47398">
            <a:spAutoFit/>
          </a:bodyPr>
          <a:lstStyle/>
          <a:p>
            <a:r>
              <a:rPr lang="zh-CN" altLang="en-US" sz="3300" b="1" dirty="0">
                <a:solidFill>
                  <a:srgbClr val="FF0000"/>
                </a:solidFill>
              </a:rPr>
              <a:t>从“专家观点”到“自成一说”</a:t>
            </a: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4117" y="2858290"/>
            <a:ext cx="9358378" cy="1511494"/>
          </a:xfrm>
          <a:prstGeom prst="rect">
            <a:avLst/>
          </a:prstGeom>
          <a:noFill/>
        </p:spPr>
        <p:txBody>
          <a:bodyPr wrap="square" lIns="94796" tIns="47398" rIns="94796" bIns="47398" rtlCol="0">
            <a:spAutoFit/>
          </a:bodyPr>
          <a:lstStyle/>
          <a:p>
            <a:r>
              <a:rPr lang="zh-CN" altLang="en-US" sz="4600" dirty="0" smtClean="0">
                <a:solidFill>
                  <a:srgbClr val="FF0000"/>
                </a:solidFill>
                <a:latin typeface="黑体" pitchFamily="49" charset="-122"/>
                <a:ea typeface="黑体" pitchFamily="49" charset="-122"/>
              </a:rPr>
              <a:t>一、以真题为载体，研判命题趋势   </a:t>
            </a:r>
            <a:endParaRPr lang="en-US" altLang="zh-CN" sz="4600" dirty="0" smtClean="0">
              <a:solidFill>
                <a:srgbClr val="FF0000"/>
              </a:solidFill>
              <a:latin typeface="黑体" pitchFamily="49" charset="-122"/>
              <a:ea typeface="黑体" pitchFamily="49" charset="-122"/>
            </a:endParaRPr>
          </a:p>
          <a:p>
            <a:r>
              <a:rPr lang="zh-CN" altLang="en-US" sz="4600" dirty="0" smtClean="0">
                <a:solidFill>
                  <a:srgbClr val="FF0000"/>
                </a:solidFill>
                <a:latin typeface="黑体" pitchFamily="49" charset="-122"/>
                <a:ea typeface="黑体" pitchFamily="49" charset="-122"/>
              </a:rPr>
              <a:t>二、以战略为抓手，探索备考策略    </a:t>
            </a:r>
            <a:endParaRPr lang="zh-CN" altLang="en-US" sz="4600" dirty="0">
              <a:solidFill>
                <a:srgbClr val="FF0000"/>
              </a:solidFill>
              <a:latin typeface="黑体" pitchFamily="49" charset="-122"/>
              <a:ea typeface="黑体" pitchFamily="49" charset="-122"/>
            </a:endParaRPr>
          </a:p>
        </p:txBody>
      </p:sp>
      <p:sp>
        <p:nvSpPr>
          <p:cNvPr id="3" name="TextBox 2"/>
          <p:cNvSpPr txBox="1"/>
          <p:nvPr/>
        </p:nvSpPr>
        <p:spPr>
          <a:xfrm>
            <a:off x="3097191" y="1214703"/>
            <a:ext cx="5757070" cy="926718"/>
          </a:xfrm>
          <a:prstGeom prst="rect">
            <a:avLst/>
          </a:prstGeom>
          <a:noFill/>
        </p:spPr>
        <p:txBody>
          <a:bodyPr wrap="none" lIns="94796" tIns="47398" rIns="94796" bIns="47398" rtlCol="0">
            <a:spAutoFit/>
          </a:bodyPr>
          <a:lstStyle/>
          <a:p>
            <a:r>
              <a:rPr lang="zh-CN" altLang="en-US" sz="5400" b="1" dirty="0" smtClean="0"/>
              <a:t>交流两个基本问题</a:t>
            </a:r>
            <a:endParaRPr lang="zh-CN" altLang="en-US" sz="5400" b="1" dirty="0"/>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804836" y="2426040"/>
            <a:ext cx="10661116" cy="1619216"/>
          </a:xfrm>
          <a:prstGeom prst="rect">
            <a:avLst/>
          </a:prstGeom>
          <a:noFill/>
          <a:ln w="9525">
            <a:noFill/>
            <a:miter lim="800000"/>
            <a:headEnd/>
            <a:tailEnd/>
          </a:ln>
        </p:spPr>
        <p:txBody>
          <a:bodyPr lIns="94796" tIns="47398" rIns="94796" bIns="47398">
            <a:spAutoFit/>
          </a:bodyPr>
          <a:lstStyle/>
          <a:p>
            <a:pPr>
              <a:buFont typeface="Wingdings" pitchFamily="2" charset="2"/>
              <a:buChar char="p"/>
            </a:pPr>
            <a:r>
              <a:rPr lang="zh-CN" altLang="en-US" sz="3300" b="1" dirty="0">
                <a:solidFill>
                  <a:srgbClr val="FF0000"/>
                </a:solidFill>
                <a:latin typeface="楷体_GB2312" charset="0"/>
                <a:sym typeface="宋体" pitchFamily="2" charset="-122"/>
              </a:rPr>
              <a:t>从评价、论证、解释</a:t>
            </a:r>
            <a:r>
              <a:rPr lang="zh-CN" altLang="en-US" sz="3300" b="1" dirty="0">
                <a:solidFill>
                  <a:srgbClr val="0000FF"/>
                </a:solidFill>
                <a:latin typeface="楷体_GB2312" charset="0"/>
                <a:sym typeface="宋体" pitchFamily="2" charset="-122"/>
              </a:rPr>
              <a:t>他人的观点</a:t>
            </a:r>
            <a:r>
              <a:rPr lang="zh-CN" altLang="en-US" sz="3300" b="1" dirty="0">
                <a:solidFill>
                  <a:srgbClr val="FF0000"/>
                </a:solidFill>
                <a:latin typeface="楷体_GB2312" charset="0"/>
                <a:sym typeface="宋体" pitchFamily="2" charset="-122"/>
              </a:rPr>
              <a:t>到评价、论证、解释</a:t>
            </a:r>
            <a:r>
              <a:rPr lang="zh-CN" altLang="en-US" sz="3300" b="1" dirty="0">
                <a:solidFill>
                  <a:srgbClr val="0000FF"/>
                </a:solidFill>
                <a:latin typeface="楷体_GB2312" charset="0"/>
                <a:sym typeface="宋体" pitchFamily="2" charset="-122"/>
              </a:rPr>
              <a:t>自己的观点</a:t>
            </a:r>
            <a:r>
              <a:rPr lang="zh-CN" altLang="en-US" sz="3300" b="1" dirty="0">
                <a:solidFill>
                  <a:srgbClr val="FF0000"/>
                </a:solidFill>
                <a:latin typeface="楷体_GB2312" charset="0"/>
                <a:sym typeface="宋体" pitchFamily="2" charset="-122"/>
              </a:rPr>
              <a:t>，试题更开放、更自主</a:t>
            </a:r>
            <a:r>
              <a:rPr lang="zh-CN" altLang="en-US" sz="3300" b="1" dirty="0" smtClean="0">
                <a:solidFill>
                  <a:srgbClr val="FF0000"/>
                </a:solidFill>
                <a:latin typeface="楷体_GB2312" charset="0"/>
                <a:sym typeface="宋体" pitchFamily="2" charset="-122"/>
              </a:rPr>
              <a:t>。</a:t>
            </a:r>
            <a:endParaRPr lang="en-US" altLang="zh-CN" sz="3300" b="1" dirty="0" smtClean="0">
              <a:solidFill>
                <a:srgbClr val="FF0000"/>
              </a:solidFill>
              <a:latin typeface="楷体_GB2312" charset="0"/>
              <a:sym typeface="宋体" pitchFamily="2" charset="-122"/>
            </a:endParaRPr>
          </a:p>
          <a:p>
            <a:pPr>
              <a:buFont typeface="Wingdings" pitchFamily="2" charset="2"/>
              <a:buChar char="p"/>
            </a:pPr>
            <a:r>
              <a:rPr lang="zh-CN" altLang="en-US" sz="3300" b="1" dirty="0" smtClean="0">
                <a:solidFill>
                  <a:srgbClr val="FF0000"/>
                </a:solidFill>
                <a:latin typeface="楷体_GB2312" charset="0"/>
                <a:sym typeface="宋体" pitchFamily="2" charset="-122"/>
              </a:rPr>
              <a:t>对</a:t>
            </a:r>
            <a:r>
              <a:rPr lang="zh-CN" altLang="en-US" sz="3300" b="1" dirty="0">
                <a:solidFill>
                  <a:srgbClr val="0000FF"/>
                </a:solidFill>
                <a:latin typeface="楷体_GB2312" charset="0"/>
                <a:sym typeface="宋体" pitchFamily="2" charset="-122"/>
              </a:rPr>
              <a:t>创新能力</a:t>
            </a:r>
            <a:r>
              <a:rPr lang="zh-CN" altLang="en-US" sz="3300" b="1" dirty="0">
                <a:solidFill>
                  <a:srgbClr val="FF0000"/>
                </a:solidFill>
                <a:latin typeface="楷体_GB2312" charset="0"/>
                <a:sym typeface="宋体" pitchFamily="2" charset="-122"/>
              </a:rPr>
              <a:t>的考查推到新高度</a:t>
            </a:r>
            <a:endParaRPr lang="zh-CN" altLang="en-US" sz="3300" dirty="0"/>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956057" y="785995"/>
          <a:ext cx="10499813" cy="5121827"/>
        </p:xfrm>
        <a:graphic>
          <a:graphicData uri="http://schemas.openxmlformats.org/drawingml/2006/table">
            <a:tbl>
              <a:tblPr/>
              <a:tblGrid>
                <a:gridCol w="2054932"/>
                <a:gridCol w="4944944"/>
                <a:gridCol w="3499937"/>
              </a:tblGrid>
              <a:tr h="320114">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dirty="0" smtClean="0">
                          <a:ln>
                            <a:noFill/>
                          </a:ln>
                          <a:solidFill>
                            <a:schemeClr val="tx1"/>
                          </a:solidFill>
                          <a:effectLst/>
                          <a:latin typeface="Times New Roman" pitchFamily="18" charset="0"/>
                          <a:ea typeface="楷体_GB2312" charset="-122"/>
                          <a:cs typeface="Times New Roman" pitchFamily="18" charset="0"/>
                        </a:rPr>
                        <a:t>时间</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中国</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外国</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571">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14</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15</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世纪</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朱元璋在位期间，与占城、爪哇、暹罗等</a:t>
                      </a:r>
                      <a:r>
                        <a:rPr kumimoji="0" lang="en-US"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30</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余国进行官方贸易。</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废除丞相制度。</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郑和七下西洋，是世界航海史和中国古代对外交往史上的壮举。</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德国人古登堡发明了最早的印刷机。</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哥伦布到达美洲大陆。</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佛罗伦萨</a:t>
                      </a:r>
                      <a:r>
                        <a:rPr kumimoji="0" lang="en-US"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200</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余家纺织工场雇佣</a:t>
                      </a:r>
                      <a:r>
                        <a:rPr kumimoji="0" lang="en-US"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3</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万余名工人。</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571">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16</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世纪</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张居正进行赋役合一、统一征银的“一条鞭法”改革。</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李时珍</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本草纲目</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刊刻。</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玉米、番薯、马铃薯等高产作物传入中国。</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汤显祖出生，代表作</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牡丹亭</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表现男女主人公冲破礼教束缚，追求爱情自由。</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哥白尼提出“太阳中心说”。</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意大利传教士利玛窦到中国，传播了西方自然科学知识。</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莎士比亚出生，代表作</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哈姆雷特</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571">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17</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世纪</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朱子学在日本为官方推崇，成为显学。</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茶叶大量输往欧洲。</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宋应星</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天工开物</a:t>
                      </a:r>
                      <a:r>
                        <a:rPr kumimoji="0" lang="zh-CN" alt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a:t>
                      </a: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刊刻。</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美洲白银大量流入中国。</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smtClean="0">
                          <a:ln>
                            <a:noFill/>
                          </a:ln>
                          <a:solidFill>
                            <a:schemeClr val="tx1"/>
                          </a:solidFill>
                          <a:effectLst/>
                          <a:latin typeface="Times New Roman" pitchFamily="18" charset="0"/>
                          <a:ea typeface="楷体_GB2312" charset="-122"/>
                          <a:cs typeface="Times New Roman" pitchFamily="18" charset="0"/>
                        </a:rPr>
                        <a:t>郑成功收复台湾。</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dirty="0" smtClean="0">
                          <a:ln>
                            <a:noFill/>
                          </a:ln>
                          <a:solidFill>
                            <a:schemeClr val="tx1"/>
                          </a:solidFill>
                          <a:effectLst/>
                          <a:latin typeface="Times New Roman" pitchFamily="18" charset="0"/>
                          <a:ea typeface="楷体_GB2312" charset="-122"/>
                          <a:cs typeface="Times New Roman" pitchFamily="18" charset="0"/>
                        </a:rPr>
                        <a:t>英国入侵印度，英属东印度公司在印度开展殖民活动。</a:t>
                      </a:r>
                    </a:p>
                    <a:p>
                      <a:pPr marL="0" marR="0" lvl="0" indent="0" algn="just" defTabSz="914400" rtl="0" eaLnBrk="1" fontAlgn="base" latinLnBrk="0" hangingPunct="1">
                        <a:lnSpc>
                          <a:spcPct val="150000"/>
                        </a:lnSpc>
                        <a:spcBef>
                          <a:spcPct val="0"/>
                        </a:spcBef>
                        <a:spcAft>
                          <a:spcPct val="0"/>
                        </a:spcAft>
                        <a:buClrTx/>
                        <a:buSzTx/>
                        <a:buFontTx/>
                        <a:buNone/>
                        <a:tabLst/>
                      </a:pPr>
                      <a:r>
                        <a:rPr kumimoji="0" lang="zh-CN" sz="1400" b="1" i="0" u="none" strike="noStrike" cap="none" normalizeH="0" baseline="0" dirty="0" smtClean="0">
                          <a:ln>
                            <a:noFill/>
                          </a:ln>
                          <a:solidFill>
                            <a:schemeClr val="tx1"/>
                          </a:solidFill>
                          <a:effectLst/>
                          <a:latin typeface="Times New Roman" pitchFamily="18" charset="0"/>
                          <a:ea typeface="楷体_GB2312" charset="-122"/>
                          <a:cs typeface="Times New Roman" pitchFamily="18" charset="0"/>
                        </a:rPr>
                        <a:t>英国早期移民乘“五月花号”到达北美。</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8568" name="Rectangle 1"/>
          <p:cNvSpPr>
            <a:spLocks noChangeArrowheads="1"/>
          </p:cNvSpPr>
          <p:nvPr/>
        </p:nvSpPr>
        <p:spPr bwMode="auto">
          <a:xfrm>
            <a:off x="525423" y="-70668"/>
            <a:ext cx="11417225" cy="865163"/>
          </a:xfrm>
          <a:prstGeom prst="rect">
            <a:avLst/>
          </a:prstGeom>
          <a:noFill/>
          <a:ln w="9525">
            <a:noFill/>
            <a:miter lim="800000"/>
            <a:headEnd/>
            <a:tailEnd/>
          </a:ln>
        </p:spPr>
        <p:txBody>
          <a:bodyPr lIns="94796" tIns="47398" rIns="94796" bIns="47398" anchor="ctr">
            <a:spAutoFit/>
          </a:bodyPr>
          <a:lstStyle/>
          <a:p>
            <a:pPr indent="276488"/>
            <a:r>
              <a:rPr lang="zh-CN" altLang="en-US" b="1" dirty="0" smtClean="0">
                <a:solidFill>
                  <a:srgbClr val="FF0000"/>
                </a:solidFill>
                <a:latin typeface="Times New Roman" pitchFamily="18" charset="0"/>
                <a:cs typeface="Times New Roman" pitchFamily="18" charset="0"/>
              </a:rPr>
              <a:t>例</a:t>
            </a:r>
            <a:r>
              <a:rPr lang="en-US" altLang="zh-CN" b="1" dirty="0" smtClean="0">
                <a:solidFill>
                  <a:srgbClr val="FF0000"/>
                </a:solidFill>
                <a:latin typeface="Times New Roman" pitchFamily="18" charset="0"/>
                <a:cs typeface="Times New Roman" pitchFamily="18" charset="0"/>
              </a:rPr>
              <a:t>1</a:t>
            </a:r>
            <a:r>
              <a:rPr lang="zh-CN" altLang="en-US" b="1" dirty="0" smtClean="0">
                <a:solidFill>
                  <a:srgbClr val="FF0000"/>
                </a:solidFill>
                <a:latin typeface="Times New Roman" pitchFamily="18" charset="0"/>
                <a:cs typeface="Times New Roman" pitchFamily="18" charset="0"/>
              </a:rPr>
              <a:t>（</a:t>
            </a:r>
            <a:r>
              <a:rPr lang="en-US" altLang="zh-CN" b="1" dirty="0">
                <a:solidFill>
                  <a:srgbClr val="FF0000"/>
                </a:solidFill>
                <a:latin typeface="Times New Roman" pitchFamily="18" charset="0"/>
                <a:cs typeface="Times New Roman" pitchFamily="18" charset="0"/>
              </a:rPr>
              <a:t>2017·</a:t>
            </a:r>
            <a:r>
              <a:rPr lang="zh-CN" altLang="en-US" b="1" dirty="0">
                <a:solidFill>
                  <a:srgbClr val="FF0000"/>
                </a:solidFill>
                <a:latin typeface="黑体" pitchFamily="49" charset="-122"/>
                <a:cs typeface="Times New Roman" pitchFamily="18" charset="0"/>
              </a:rPr>
              <a:t>新课标全国</a:t>
            </a:r>
            <a:r>
              <a:rPr lang="en-US" altLang="zh-CN" b="1" dirty="0">
                <a:solidFill>
                  <a:srgbClr val="FF0000"/>
                </a:solidFill>
                <a:latin typeface="宋体" pitchFamily="2" charset="-122"/>
                <a:cs typeface="Times New Roman" pitchFamily="18" charset="0"/>
              </a:rPr>
              <a:t>Ⅰ</a:t>
            </a:r>
            <a:r>
              <a:rPr lang="zh-CN" altLang="en-US" b="1" dirty="0">
                <a:solidFill>
                  <a:srgbClr val="FF0000"/>
                </a:solidFill>
                <a:latin typeface="黑体" pitchFamily="49" charset="-122"/>
                <a:cs typeface="Times New Roman" pitchFamily="18" charset="0"/>
              </a:rPr>
              <a:t>卷文综</a:t>
            </a:r>
            <a:r>
              <a:rPr lang="en-US" altLang="zh-CN" b="1" dirty="0">
                <a:solidFill>
                  <a:srgbClr val="FF0000"/>
                </a:solidFill>
                <a:latin typeface="Times New Roman" pitchFamily="18" charset="0"/>
                <a:cs typeface="Times New Roman" pitchFamily="18" charset="0"/>
              </a:rPr>
              <a:t>·42</a:t>
            </a:r>
            <a:r>
              <a:rPr lang="zh-CN" altLang="en-US" b="1" dirty="0">
                <a:solidFill>
                  <a:srgbClr val="FF0000"/>
                </a:solidFill>
                <a:latin typeface="Times New Roman" pitchFamily="18" charset="0"/>
                <a:cs typeface="Times New Roman" pitchFamily="18" charset="0"/>
              </a:rPr>
              <a:t>） </a:t>
            </a:r>
            <a:r>
              <a:rPr lang="zh-CN" altLang="en-US" b="1" dirty="0">
                <a:latin typeface="Times New Roman" pitchFamily="18" charset="0"/>
                <a:cs typeface="Times New Roman" pitchFamily="18" charset="0"/>
              </a:rPr>
              <a:t>阅读材料，完成下列要求。（</a:t>
            </a:r>
            <a:r>
              <a:rPr lang="en-US" altLang="zh-CN" b="1" dirty="0">
                <a:latin typeface="Times New Roman" pitchFamily="18" charset="0"/>
                <a:cs typeface="Times New Roman" pitchFamily="18" charset="0"/>
              </a:rPr>
              <a:t>12</a:t>
            </a:r>
            <a:r>
              <a:rPr lang="zh-CN" altLang="en-US" b="1" dirty="0">
                <a:latin typeface="Times New Roman" pitchFamily="18" charset="0"/>
                <a:cs typeface="Times New Roman" pitchFamily="18" charset="0"/>
              </a:rPr>
              <a:t>分）</a:t>
            </a:r>
            <a:endParaRPr lang="zh-CN" altLang="en-US" b="1" dirty="0"/>
          </a:p>
          <a:p>
            <a:pPr indent="276488" eaLnBrk="0" hangingPunct="0"/>
            <a:r>
              <a:rPr lang="zh-CN" altLang="en-US" b="1" dirty="0">
                <a:latin typeface="黑体" pitchFamily="49" charset="-122"/>
                <a:ea typeface="黑体" pitchFamily="49" charset="-122"/>
                <a:cs typeface="Times New Roman" pitchFamily="18" charset="0"/>
              </a:rPr>
              <a:t>材料</a:t>
            </a:r>
            <a:endParaRPr lang="zh-CN" altLang="en-US" b="1" dirty="0"/>
          </a:p>
        </p:txBody>
      </p:sp>
      <p:sp>
        <p:nvSpPr>
          <p:cNvPr id="108569" name="矩形 3"/>
          <p:cNvSpPr>
            <a:spLocks noChangeArrowheads="1"/>
          </p:cNvSpPr>
          <p:nvPr/>
        </p:nvSpPr>
        <p:spPr bwMode="auto">
          <a:xfrm>
            <a:off x="275559" y="5889180"/>
            <a:ext cx="11768394" cy="1326828"/>
          </a:xfrm>
          <a:prstGeom prst="rect">
            <a:avLst/>
          </a:prstGeom>
          <a:noFill/>
          <a:ln w="9525">
            <a:noFill/>
            <a:miter lim="800000"/>
            <a:headEnd/>
            <a:tailEnd/>
          </a:ln>
        </p:spPr>
        <p:txBody>
          <a:bodyPr lIns="94796" tIns="47398" rIns="94796" bIns="47398">
            <a:spAutoFit/>
          </a:bodyPr>
          <a:lstStyle/>
          <a:p>
            <a:pPr indent="276488" algn="r" eaLnBrk="0" hangingPunct="0"/>
            <a:r>
              <a:rPr lang="en-US" altLang="zh-CN" sz="2000" b="1" dirty="0">
                <a:cs typeface="Times New Roman" pitchFamily="18" charset="0"/>
              </a:rPr>
              <a:t>——</a:t>
            </a:r>
            <a:r>
              <a:rPr lang="zh-CN" altLang="en-US" sz="2000" b="1" dirty="0">
                <a:latin typeface="Times New Roman" pitchFamily="18" charset="0"/>
                <a:cs typeface="Times New Roman" pitchFamily="18" charset="0"/>
              </a:rPr>
              <a:t>据李亚凡编</a:t>
            </a:r>
            <a:r>
              <a:rPr lang="en-US" altLang="zh-CN" sz="2000" b="1" dirty="0">
                <a:latin typeface="Times New Roman" pitchFamily="18" charset="0"/>
                <a:cs typeface="Times New Roman" pitchFamily="18" charset="0"/>
              </a:rPr>
              <a:t>《</a:t>
            </a:r>
            <a:r>
              <a:rPr lang="zh-CN" altLang="en-US" sz="2000" b="1" dirty="0">
                <a:latin typeface="Times New Roman" pitchFamily="18" charset="0"/>
                <a:cs typeface="Times New Roman" pitchFamily="18" charset="0"/>
              </a:rPr>
              <a:t>世界历史年表</a:t>
            </a:r>
            <a:r>
              <a:rPr lang="en-US" altLang="zh-CN" sz="2000" b="1" dirty="0">
                <a:latin typeface="Times New Roman" pitchFamily="18" charset="0"/>
                <a:cs typeface="Times New Roman" pitchFamily="18" charset="0"/>
              </a:rPr>
              <a:t>》</a:t>
            </a:r>
            <a:r>
              <a:rPr lang="zh-CN" altLang="en-US" sz="2000" b="1" dirty="0">
                <a:latin typeface="Times New Roman" pitchFamily="18" charset="0"/>
                <a:cs typeface="Times New Roman" pitchFamily="18" charset="0"/>
              </a:rPr>
              <a:t>等</a:t>
            </a:r>
            <a:endParaRPr lang="zh-CN" altLang="en-US" sz="2000" b="1" dirty="0"/>
          </a:p>
          <a:p>
            <a:pPr indent="276488" eaLnBrk="0" hangingPunct="0"/>
            <a:r>
              <a:rPr lang="zh-CN" altLang="en-US" sz="2000" b="1" dirty="0">
                <a:latin typeface="Times New Roman" pitchFamily="18" charset="0"/>
                <a:cs typeface="Times New Roman" pitchFamily="18" charset="0"/>
              </a:rPr>
              <a:t>表</a:t>
            </a:r>
            <a:r>
              <a:rPr lang="en-US" altLang="zh-CN" sz="2000" b="1" dirty="0">
                <a:latin typeface="Times New Roman" pitchFamily="18" charset="0"/>
                <a:cs typeface="Times New Roman" pitchFamily="18" charset="0"/>
              </a:rPr>
              <a:t>4</a:t>
            </a:r>
            <a:r>
              <a:rPr lang="zh-CN" altLang="en-US" sz="2000" b="1" dirty="0">
                <a:latin typeface="Times New Roman" pitchFamily="18" charset="0"/>
                <a:cs typeface="Times New Roman" pitchFamily="18" charset="0"/>
              </a:rPr>
              <a:t>为</a:t>
            </a:r>
            <a:r>
              <a:rPr lang="en-US" altLang="zh-CN" sz="2000" b="1" dirty="0">
                <a:latin typeface="Times New Roman" pitchFamily="18" charset="0"/>
                <a:cs typeface="Times New Roman" pitchFamily="18" charset="0"/>
              </a:rPr>
              <a:t>14</a:t>
            </a:r>
            <a:r>
              <a:rPr lang="zh-CN" altLang="en-US" sz="2000" b="1" dirty="0">
                <a:latin typeface="Times New Roman" pitchFamily="18" charset="0"/>
                <a:cs typeface="Times New Roman" pitchFamily="18" charset="0"/>
              </a:rPr>
              <a:t>～</a:t>
            </a:r>
            <a:r>
              <a:rPr lang="en-US" altLang="zh-CN" sz="2000" b="1" dirty="0">
                <a:latin typeface="Times New Roman" pitchFamily="18" charset="0"/>
                <a:cs typeface="Times New Roman" pitchFamily="18" charset="0"/>
              </a:rPr>
              <a:t>17</a:t>
            </a:r>
            <a:r>
              <a:rPr lang="zh-CN" altLang="en-US" sz="2000" b="1" dirty="0">
                <a:latin typeface="Times New Roman" pitchFamily="18" charset="0"/>
                <a:cs typeface="Times New Roman" pitchFamily="18" charset="0"/>
              </a:rPr>
              <a:t>世纪中外历史事件简表。从表中提取相互关联的中外历史信息，自拟论题，并结合所学知识予以阐述。（要求：写明论题，中外关联，史论结合。）</a:t>
            </a:r>
            <a:endParaRPr lang="zh-CN" altLang="en-US" sz="2000" b="1" dirty="0"/>
          </a:p>
          <a:p>
            <a:pPr indent="276488" eaLnBrk="0" hangingPunct="0"/>
            <a:endParaRPr lang="zh-CN" altLang="en-US" sz="2000" b="1" dirty="0"/>
          </a:p>
        </p:txBody>
      </p:sp>
      <p:sp>
        <p:nvSpPr>
          <p:cNvPr id="108570" name="矩形 4"/>
          <p:cNvSpPr>
            <a:spLocks noChangeArrowheads="1"/>
          </p:cNvSpPr>
          <p:nvPr/>
        </p:nvSpPr>
        <p:spPr bwMode="auto">
          <a:xfrm>
            <a:off x="5298886" y="357960"/>
            <a:ext cx="932031" cy="465054"/>
          </a:xfrm>
          <a:prstGeom prst="rect">
            <a:avLst/>
          </a:prstGeom>
          <a:noFill/>
          <a:ln w="9525">
            <a:noFill/>
            <a:miter lim="800000"/>
            <a:headEnd/>
            <a:tailEnd/>
          </a:ln>
        </p:spPr>
        <p:txBody>
          <a:bodyPr wrap="none" lIns="94796" tIns="47398" rIns="94796" bIns="47398">
            <a:spAutoFit/>
          </a:bodyPr>
          <a:lstStyle/>
          <a:p>
            <a:pPr indent="276488" algn="ctr" eaLnBrk="0" hangingPunct="0"/>
            <a:r>
              <a:rPr lang="zh-CN" altLang="en-US" dirty="0">
                <a:latin typeface="Times New Roman" pitchFamily="18" charset="0"/>
                <a:ea typeface="楷体_GB2312" charset="0"/>
                <a:cs typeface="Times New Roman" pitchFamily="18" charset="0"/>
              </a:rPr>
              <a:t>表</a:t>
            </a:r>
            <a:r>
              <a:rPr lang="en-US" altLang="zh-CN" dirty="0">
                <a:latin typeface="Times New Roman" pitchFamily="18" charset="0"/>
                <a:ea typeface="楷体_GB2312" charset="0"/>
                <a:cs typeface="Times New Roman" pitchFamily="18" charset="0"/>
              </a:rPr>
              <a:t>4</a:t>
            </a:r>
            <a:endParaRPr lang="en-US" altLang="zh-CN" dirty="0">
              <a:ea typeface="楷体_GB2312"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71450" y="786588"/>
            <a:ext cx="7712351" cy="5471552"/>
          </a:xfrm>
          <a:prstGeom prst="rect">
            <a:avLst/>
          </a:prstGeom>
          <a:ln>
            <a:solidFill>
              <a:srgbClr val="FF0000"/>
            </a:solidFill>
          </a:ln>
        </p:spPr>
        <p:txBody>
          <a:bodyPr wrap="square" lIns="94796" tIns="47398" rIns="94796" bIns="47398">
            <a:spAutoFit/>
          </a:bodyPr>
          <a:lstStyle/>
          <a:p>
            <a:pPr fontAlgn="auto">
              <a:spcBef>
                <a:spcPts val="415"/>
              </a:spcBef>
              <a:defRPr/>
            </a:pPr>
            <a:r>
              <a:rPr lang="zh-CN" altLang="en-US" sz="2900" b="1" dirty="0" smtClean="0">
                <a:latin typeface="宋体" pitchFamily="2" charset="-122"/>
                <a:cs typeface="楷体" panose="02010609060101010101" charset="-122"/>
                <a:sym typeface="+mn-ea"/>
              </a:rPr>
              <a:t>论题：</a:t>
            </a:r>
            <a:endParaRPr lang="en-US" altLang="zh-CN" sz="2900" b="1" dirty="0" smtClean="0">
              <a:latin typeface="宋体" pitchFamily="2" charset="-122"/>
              <a:cs typeface="楷体" panose="02010609060101010101" charset="-122"/>
              <a:sym typeface="+mn-ea"/>
            </a:endParaRPr>
          </a:p>
          <a:p>
            <a:pPr fontAlgn="auto">
              <a:spcBef>
                <a:spcPts val="415"/>
              </a:spcBef>
              <a:defRPr/>
            </a:pPr>
            <a:r>
              <a:rPr lang="en-US" altLang="zh-CN" sz="2900" b="1" dirty="0" smtClean="0">
                <a:latin typeface="宋体" pitchFamily="2" charset="-122"/>
                <a:cs typeface="楷体" panose="02010609060101010101" charset="-122"/>
                <a:sym typeface="+mn-ea"/>
              </a:rPr>
              <a:t>1</a:t>
            </a:r>
            <a:r>
              <a:rPr lang="zh-CN" altLang="en-US" sz="2900" b="1" dirty="0" smtClean="0">
                <a:latin typeface="宋体" pitchFamily="2" charset="-122"/>
                <a:cs typeface="楷体" panose="02010609060101010101" charset="-122"/>
                <a:sym typeface="+mn-ea"/>
              </a:rPr>
              <a:t>、新航路开辟对明代的影响</a:t>
            </a:r>
          </a:p>
          <a:p>
            <a:pPr fontAlgn="auto">
              <a:spcBef>
                <a:spcPts val="415"/>
              </a:spcBef>
              <a:defRPr/>
            </a:pPr>
            <a:r>
              <a:rPr lang="en-US" altLang="zh-CN" sz="2900" b="1" dirty="0" smtClean="0">
                <a:latin typeface="宋体" pitchFamily="2" charset="-122"/>
                <a:cs typeface="楷体" panose="02010609060101010101" charset="-122"/>
                <a:sym typeface="+mn-ea"/>
              </a:rPr>
              <a:t>2</a:t>
            </a:r>
            <a:r>
              <a:rPr lang="zh-CN" altLang="en-US" sz="2900" b="1" dirty="0" smtClean="0">
                <a:latin typeface="宋体" pitchFamily="2" charset="-122"/>
                <a:cs typeface="楷体" panose="02010609060101010101" charset="-122"/>
                <a:sym typeface="+mn-ea"/>
              </a:rPr>
              <a:t>、全球化有利于文明的交流</a:t>
            </a:r>
          </a:p>
          <a:p>
            <a:pPr fontAlgn="auto">
              <a:spcBef>
                <a:spcPts val="415"/>
              </a:spcBef>
              <a:defRPr/>
            </a:pPr>
            <a:r>
              <a:rPr lang="en-US" altLang="zh-CN" sz="2900" b="1" dirty="0" smtClean="0">
                <a:latin typeface="宋体" pitchFamily="2" charset="-122"/>
                <a:cs typeface="楷体" panose="02010609060101010101" charset="-122"/>
                <a:sym typeface="+mn-ea"/>
              </a:rPr>
              <a:t>3</a:t>
            </a:r>
            <a:r>
              <a:rPr lang="zh-CN" altLang="en-US" sz="2900" b="1" dirty="0" smtClean="0">
                <a:latin typeface="宋体" pitchFamily="2" charset="-122"/>
                <a:cs typeface="楷体" panose="02010609060101010101" charset="-122"/>
                <a:sym typeface="+mn-ea"/>
              </a:rPr>
              <a:t>、文明在碰撞、交融中发展</a:t>
            </a:r>
          </a:p>
          <a:p>
            <a:pPr fontAlgn="auto">
              <a:spcBef>
                <a:spcPts val="415"/>
              </a:spcBef>
              <a:defRPr/>
            </a:pPr>
            <a:r>
              <a:rPr lang="en-US" altLang="zh-CN" sz="2900" b="1" dirty="0" smtClean="0">
                <a:latin typeface="宋体" pitchFamily="2" charset="-122"/>
                <a:cs typeface="楷体" panose="02010609060101010101" charset="-122"/>
                <a:sym typeface="+mn-ea"/>
              </a:rPr>
              <a:t>4</a:t>
            </a:r>
            <a:r>
              <a:rPr lang="zh-CN" altLang="en-US" sz="2900" b="1" dirty="0" smtClean="0">
                <a:latin typeface="宋体" pitchFamily="2" charset="-122"/>
                <a:cs typeface="楷体" panose="02010609060101010101" charset="-122"/>
                <a:sym typeface="+mn-ea"/>
              </a:rPr>
              <a:t>、郑和下西洋与新航路开辟的差异性</a:t>
            </a:r>
          </a:p>
          <a:p>
            <a:pPr fontAlgn="auto">
              <a:spcBef>
                <a:spcPts val="415"/>
              </a:spcBef>
              <a:defRPr/>
            </a:pPr>
            <a:r>
              <a:rPr lang="en-US" altLang="zh-CN" sz="2900" b="1" dirty="0" smtClean="0">
                <a:latin typeface="宋体" pitchFamily="2" charset="-122"/>
                <a:cs typeface="楷体" panose="02010609060101010101" charset="-122"/>
                <a:sym typeface="+mn-ea"/>
              </a:rPr>
              <a:t>5</a:t>
            </a:r>
            <a:r>
              <a:rPr lang="zh-CN" altLang="en-US" sz="2900" b="1" dirty="0" smtClean="0">
                <a:latin typeface="宋体" pitchFamily="2" charset="-122"/>
                <a:cs typeface="楷体" panose="02010609060101010101" charset="-122"/>
                <a:sym typeface="+mn-ea"/>
              </a:rPr>
              <a:t>、明代朝贡贸易与殖民贸易的差异性</a:t>
            </a:r>
          </a:p>
          <a:p>
            <a:pPr fontAlgn="auto">
              <a:spcBef>
                <a:spcPts val="415"/>
              </a:spcBef>
              <a:defRPr/>
            </a:pPr>
            <a:r>
              <a:rPr lang="en-US" altLang="zh-CN" sz="2900" b="1" dirty="0" smtClean="0">
                <a:latin typeface="宋体" pitchFamily="2" charset="-122"/>
                <a:cs typeface="楷体" panose="02010609060101010101" charset="-122"/>
                <a:sym typeface="+mn-ea"/>
              </a:rPr>
              <a:t>6</a:t>
            </a:r>
            <a:r>
              <a:rPr lang="zh-CN" altLang="en-US" sz="2900" b="1" dirty="0" smtClean="0">
                <a:latin typeface="宋体" pitchFamily="2" charset="-122"/>
                <a:cs typeface="楷体" panose="02010609060101010101" charset="-122"/>
                <a:sym typeface="+mn-ea"/>
              </a:rPr>
              <a:t>、明代传统科技与近代科技的差异性</a:t>
            </a:r>
          </a:p>
          <a:p>
            <a:pPr fontAlgn="auto">
              <a:spcBef>
                <a:spcPts val="415"/>
              </a:spcBef>
              <a:defRPr/>
            </a:pPr>
            <a:r>
              <a:rPr lang="en-US" altLang="zh-CN" sz="2900" b="1" dirty="0" smtClean="0">
                <a:latin typeface="宋体" pitchFamily="2" charset="-122"/>
                <a:cs typeface="楷体" panose="02010609060101010101" charset="-122"/>
                <a:sym typeface="+mn-ea"/>
              </a:rPr>
              <a:t>7</a:t>
            </a:r>
            <a:r>
              <a:rPr lang="zh-CN" altLang="en-US" sz="2900" b="1" dirty="0" smtClean="0">
                <a:latin typeface="宋体" pitchFamily="2" charset="-122"/>
                <a:cs typeface="楷体" panose="02010609060101010101" charset="-122"/>
                <a:sym typeface="+mn-ea"/>
              </a:rPr>
              <a:t>、明代东西方人文主义作品的差异性</a:t>
            </a:r>
          </a:p>
          <a:p>
            <a:pPr fontAlgn="auto">
              <a:spcBef>
                <a:spcPts val="415"/>
              </a:spcBef>
              <a:defRPr/>
            </a:pPr>
            <a:r>
              <a:rPr lang="en-US" altLang="zh-CN" sz="2900" b="1" dirty="0" smtClean="0">
                <a:latin typeface="宋体" pitchFamily="2" charset="-122"/>
                <a:cs typeface="楷体" panose="02010609060101010101" charset="-122"/>
                <a:sym typeface="+mn-ea"/>
              </a:rPr>
              <a:t>8</a:t>
            </a:r>
            <a:r>
              <a:rPr lang="zh-CN" altLang="en-US" sz="2900" b="1" dirty="0" smtClean="0">
                <a:latin typeface="宋体" pitchFamily="2" charset="-122"/>
                <a:cs typeface="楷体" panose="02010609060101010101" charset="-122"/>
                <a:sym typeface="+mn-ea"/>
              </a:rPr>
              <a:t>、</a:t>
            </a:r>
            <a:r>
              <a:rPr lang="en-US" altLang="zh-CN" sz="2900" b="1" dirty="0" smtClean="0">
                <a:latin typeface="宋体" pitchFamily="2" charset="-122"/>
                <a:cs typeface="楷体" panose="02010609060101010101" charset="-122"/>
                <a:sym typeface="+mn-ea"/>
              </a:rPr>
              <a:t>1500----</a:t>
            </a:r>
            <a:r>
              <a:rPr lang="zh-CN" altLang="en-US" sz="2900" b="1" dirty="0" smtClean="0">
                <a:latin typeface="宋体" pitchFamily="2" charset="-122"/>
                <a:cs typeface="楷体" panose="02010609060101010101" charset="-122"/>
                <a:sym typeface="+mn-ea"/>
              </a:rPr>
              <a:t>东西方社会发展的分水岭</a:t>
            </a:r>
          </a:p>
          <a:p>
            <a:pPr fontAlgn="auto">
              <a:spcBef>
                <a:spcPts val="415"/>
              </a:spcBef>
              <a:defRPr/>
            </a:pPr>
            <a:r>
              <a:rPr lang="en-US" altLang="zh-CN" sz="2900" b="1" dirty="0" smtClean="0">
                <a:latin typeface="宋体" pitchFamily="2" charset="-122"/>
                <a:cs typeface="楷体" panose="02010609060101010101" charset="-122"/>
                <a:sym typeface="+mn-ea"/>
              </a:rPr>
              <a:t>9</a:t>
            </a:r>
            <a:r>
              <a:rPr lang="zh-CN" altLang="en-US" sz="2900" b="1" dirty="0" smtClean="0">
                <a:latin typeface="宋体" pitchFamily="2" charset="-122"/>
                <a:cs typeface="楷体" panose="02010609060101010101" charset="-122"/>
                <a:sym typeface="+mn-ea"/>
              </a:rPr>
              <a:t>、</a:t>
            </a:r>
            <a:r>
              <a:rPr lang="en-US" altLang="zh-CN" sz="2900" b="1" dirty="0" smtClean="0">
                <a:latin typeface="宋体" pitchFamily="2" charset="-122"/>
                <a:cs typeface="楷体" panose="02010609060101010101" charset="-122"/>
                <a:sym typeface="+mn-ea"/>
              </a:rPr>
              <a:t>14-17</a:t>
            </a:r>
            <a:r>
              <a:rPr lang="zh-CN" altLang="en-US" sz="2900" b="1" dirty="0" smtClean="0">
                <a:latin typeface="宋体" pitchFamily="2" charset="-122"/>
                <a:cs typeface="楷体" panose="02010609060101010101" charset="-122"/>
                <a:sym typeface="+mn-ea"/>
              </a:rPr>
              <a:t>世纪东西方两大文明的相似性</a:t>
            </a:r>
          </a:p>
          <a:p>
            <a:pPr fontAlgn="auto">
              <a:spcBef>
                <a:spcPts val="415"/>
              </a:spcBef>
              <a:defRPr/>
            </a:pPr>
            <a:r>
              <a:rPr lang="en-US" altLang="zh-CN" sz="2900" b="1" dirty="0" smtClean="0">
                <a:latin typeface="宋体" pitchFamily="2" charset="-122"/>
                <a:cs typeface="楷体" panose="02010609060101010101" charset="-122"/>
                <a:sym typeface="+mn-ea"/>
              </a:rPr>
              <a:t>10</a:t>
            </a:r>
            <a:r>
              <a:rPr lang="zh-CN" altLang="en-US" sz="2900" b="1" dirty="0" smtClean="0">
                <a:latin typeface="宋体" pitchFamily="2" charset="-122"/>
                <a:cs typeface="楷体" panose="02010609060101010101" charset="-122"/>
                <a:sym typeface="+mn-ea"/>
              </a:rPr>
              <a:t>、</a:t>
            </a:r>
            <a:r>
              <a:rPr lang="en-US" altLang="zh-CN" sz="2900" b="1" dirty="0" smtClean="0">
                <a:latin typeface="宋体" pitchFamily="2" charset="-122"/>
                <a:cs typeface="楷体" panose="02010609060101010101" charset="-122"/>
                <a:sym typeface="+mn-ea"/>
              </a:rPr>
              <a:t>14-17</a:t>
            </a:r>
            <a:r>
              <a:rPr lang="zh-CN" altLang="en-US" sz="2900" b="1" dirty="0" smtClean="0">
                <a:latin typeface="宋体" pitchFamily="2" charset="-122"/>
                <a:cs typeface="楷体" panose="02010609060101010101" charset="-122"/>
                <a:sym typeface="+mn-ea"/>
              </a:rPr>
              <a:t>世纪东西方两大文明的差异性</a:t>
            </a:r>
            <a:endParaRPr lang="zh-CN" altLang="en-US" sz="2900" b="1" dirty="0">
              <a:latin typeface="宋体" pitchFamily="2" charset="-122"/>
              <a:cs typeface="楷体" panose="02010609060101010101" charset="-122"/>
              <a:sym typeface="+mn-ea"/>
            </a:endParaRPr>
          </a:p>
        </p:txBody>
      </p:sp>
      <p:sp>
        <p:nvSpPr>
          <p:cNvPr id="6" name="TextBox 5"/>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1535" y="1000902"/>
            <a:ext cx="11225677" cy="4962082"/>
          </a:xfrm>
          <a:ln>
            <a:solidFill>
              <a:srgbClr val="FF0000"/>
            </a:solidFill>
          </a:ln>
        </p:spPr>
        <p:txBody>
          <a:bodyPr/>
          <a:lstStyle/>
          <a:p>
            <a:pPr marL="0" indent="0">
              <a:buNone/>
              <a:defRPr/>
            </a:pPr>
            <a:r>
              <a:rPr lang="zh-CN" altLang="en-US" sz="2500" b="1" dirty="0" smtClean="0">
                <a:solidFill>
                  <a:srgbClr val="FF0000"/>
                </a:solidFill>
                <a:latin typeface="宋体" pitchFamily="2" charset="-122"/>
                <a:ea typeface="宋体" pitchFamily="2" charset="-122"/>
                <a:sym typeface="+mn-ea"/>
              </a:rPr>
              <a:t>论题：新航路开辟对明代的影响</a:t>
            </a:r>
          </a:p>
          <a:p>
            <a:pPr marL="0" indent="0">
              <a:buNone/>
              <a:defRPr/>
            </a:pPr>
            <a:r>
              <a:rPr lang="zh-CN" altLang="en-US" sz="2500" b="1" dirty="0" smtClean="0">
                <a:solidFill>
                  <a:srgbClr val="FF0000"/>
                </a:solidFill>
                <a:latin typeface="宋体" pitchFamily="2" charset="-122"/>
                <a:ea typeface="宋体" pitchFamily="2" charset="-122"/>
              </a:rPr>
              <a:t>阐述：</a:t>
            </a:r>
            <a:r>
              <a:rPr lang="zh-CN" altLang="en-US" sz="2500" b="1" dirty="0" smtClean="0">
                <a:solidFill>
                  <a:srgbClr val="0E0E0E"/>
                </a:solidFill>
                <a:latin typeface="宋体" pitchFamily="2" charset="-122"/>
                <a:ea typeface="宋体" pitchFamily="2" charset="-122"/>
              </a:rPr>
              <a:t>新航路的开辟结束了世界各地相对孤立的状态，各地文明开始会合交融，日益连成一个整体，以西欧为中心的</a:t>
            </a:r>
            <a:r>
              <a:rPr lang="zh-CN" altLang="en-US" sz="2500" b="1" dirty="0" smtClean="0">
                <a:solidFill>
                  <a:srgbClr val="0E0E0E"/>
                </a:solidFill>
                <a:latin typeface="宋体" pitchFamily="2" charset="-122"/>
                <a:ea typeface="宋体" pitchFamily="2" charset="-122"/>
                <a:sym typeface="+mn-ea"/>
              </a:rPr>
              <a:t>世界市场的雏形开始出现。</a:t>
            </a:r>
          </a:p>
          <a:p>
            <a:pPr marL="0" indent="0">
              <a:buNone/>
              <a:defRPr/>
            </a:pPr>
            <a:r>
              <a:rPr lang="zh-CN" altLang="en-US" sz="2500" b="1" dirty="0" smtClean="0">
                <a:solidFill>
                  <a:srgbClr val="0E0E0E"/>
                </a:solidFill>
                <a:latin typeface="宋体" pitchFamily="2" charset="-122"/>
                <a:ea typeface="宋体" pitchFamily="2" charset="-122"/>
                <a:sym typeface="+mn-ea"/>
              </a:rPr>
              <a:t>    新航路的开辟后，中国的茶叶、瓷器大量输往欧洲，美洲白银大量流入中国，明中后期白银成为普遍流通的货币；一条鞭法改革，推行货币地租，征收统一的银两；美洲的玉米、番薯、马铃薯等高产作物传入中国，有利于农产品商品化，有利于中国人口的增值；欧洲传教士东来，客观上传播了西方自然科学知识，同时也把中国文化带到欧洲，推动了欧洲的进步。</a:t>
            </a:r>
          </a:p>
          <a:p>
            <a:pPr marL="0" indent="0">
              <a:buNone/>
              <a:defRPr/>
            </a:pPr>
            <a:r>
              <a:rPr lang="zh-CN" altLang="en-US" sz="2500" b="1" dirty="0" smtClean="0">
                <a:solidFill>
                  <a:srgbClr val="0E0E0E"/>
                </a:solidFill>
                <a:latin typeface="宋体" pitchFamily="2" charset="-122"/>
                <a:ea typeface="宋体" pitchFamily="2" charset="-122"/>
                <a:sym typeface="+mn-ea"/>
              </a:rPr>
              <a:t>    欧洲殖民者的东来，占据澳门、台湾，威胁着封建统治，损害了国家主权。</a:t>
            </a:r>
          </a:p>
          <a:p>
            <a:pPr marL="0" indent="0">
              <a:buNone/>
              <a:defRPr/>
            </a:pPr>
            <a:r>
              <a:rPr lang="zh-CN" altLang="en-US" sz="2500" b="1" dirty="0" smtClean="0">
                <a:solidFill>
                  <a:srgbClr val="FF0000"/>
                </a:solidFill>
                <a:latin typeface="宋体" pitchFamily="2" charset="-122"/>
                <a:ea typeface="宋体" pitchFamily="2" charset="-122"/>
              </a:rPr>
              <a:t>总结：</a:t>
            </a:r>
            <a:r>
              <a:rPr lang="zh-CN" altLang="en-US" sz="2500" b="1" dirty="0" smtClean="0">
                <a:solidFill>
                  <a:srgbClr val="0E0E0E"/>
                </a:solidFill>
                <a:latin typeface="宋体" pitchFamily="2" charset="-122"/>
                <a:ea typeface="宋体" pitchFamily="2" charset="-122"/>
              </a:rPr>
              <a:t>总之，新航路开辟既给中国带来了积极影响，又给中国带来殖民侵略的威胁。</a:t>
            </a: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26740" y="1357630"/>
            <a:ext cx="11225678" cy="3929983"/>
          </a:xfrm>
          <a:ln>
            <a:solidFill>
              <a:srgbClr val="FF0000"/>
            </a:solidFill>
          </a:ln>
        </p:spPr>
        <p:txBody>
          <a:bodyPr>
            <a:normAutofit lnSpcReduction="10000"/>
          </a:bodyPr>
          <a:lstStyle/>
          <a:p>
            <a:pPr marL="0" indent="0">
              <a:buNone/>
              <a:defRPr/>
            </a:pPr>
            <a:r>
              <a:rPr lang="zh-CN" altLang="en-US" sz="2500" b="1" dirty="0" smtClean="0">
                <a:solidFill>
                  <a:srgbClr val="FF0000"/>
                </a:solidFill>
                <a:latin typeface="+mn-ea"/>
                <a:sym typeface="+mn-ea"/>
              </a:rPr>
              <a:t>论题：全球化有利于文明的交流</a:t>
            </a:r>
            <a:endParaRPr lang="zh-CN" altLang="en-US" sz="2500" dirty="0" smtClean="0">
              <a:solidFill>
                <a:srgbClr val="FF0000"/>
              </a:solidFill>
              <a:latin typeface="+mn-ea"/>
            </a:endParaRPr>
          </a:p>
          <a:p>
            <a:pPr marL="0" indent="0">
              <a:buNone/>
              <a:defRPr/>
            </a:pPr>
            <a:r>
              <a:rPr lang="zh-CN" altLang="en-US" sz="2500" b="1" dirty="0" smtClean="0">
                <a:solidFill>
                  <a:srgbClr val="FF0000"/>
                </a:solidFill>
                <a:latin typeface="+mn-ea"/>
              </a:rPr>
              <a:t>阐述：</a:t>
            </a:r>
            <a:r>
              <a:rPr lang="zh-CN" altLang="en-US" sz="2500" b="1" dirty="0" smtClean="0">
                <a:latin typeface="+mn-ea"/>
              </a:rPr>
              <a:t>新航路的开辟结束了世界各地相对孤立的状态，各地文明开始会合交融，日益连成一个整体，世界经济</a:t>
            </a:r>
            <a:r>
              <a:rPr lang="zh-CN" altLang="en-US" sz="2500" b="1" dirty="0" smtClean="0">
                <a:latin typeface="+mn-ea"/>
                <a:sym typeface="+mn-ea"/>
              </a:rPr>
              <a:t>全球化有利于文明的交流。</a:t>
            </a:r>
          </a:p>
          <a:p>
            <a:pPr marL="0" indent="0">
              <a:buNone/>
              <a:defRPr/>
            </a:pPr>
            <a:r>
              <a:rPr lang="zh-CN" altLang="en-US" sz="2500" b="1" dirty="0" smtClean="0">
                <a:latin typeface="+mn-ea"/>
                <a:sym typeface="+mn-ea"/>
              </a:rPr>
              <a:t>     新航路的开辟后，中国的茶叶、瓷器大量输往欧洲，美洲白银大量流入中国，明中后期白银成为普遍流通的货币；美洲的玉米、番薯、马铃薯等高产作物传入中国，有利于农产品商品化，有利于中国人口的增值。欧洲传教士东来，传播了天主教，也传播了西方自然科学知识，同时传教士也把中国文化传播到欧洲，推动了欧洲的进步。</a:t>
            </a:r>
          </a:p>
          <a:p>
            <a:pPr marL="0" indent="0">
              <a:buNone/>
              <a:defRPr/>
            </a:pPr>
            <a:r>
              <a:rPr lang="zh-CN" altLang="en-US" sz="2500" b="1" dirty="0" smtClean="0">
                <a:solidFill>
                  <a:srgbClr val="FF0000"/>
                </a:solidFill>
                <a:latin typeface="+mn-ea"/>
              </a:rPr>
              <a:t>总结：</a:t>
            </a:r>
            <a:r>
              <a:rPr lang="zh-CN" altLang="en-US" sz="2500" b="1" dirty="0" smtClean="0">
                <a:latin typeface="+mn-ea"/>
              </a:rPr>
              <a:t>总之，新航路开启了全球化进程，加速了人类不同文明间的交流，推动了人类社会的进步。</a:t>
            </a: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9"/>
          <p:cNvSpPr txBox="1">
            <a:spLocks noChangeArrowheads="1"/>
          </p:cNvSpPr>
          <p:nvPr/>
        </p:nvSpPr>
        <p:spPr bwMode="auto">
          <a:xfrm>
            <a:off x="275518" y="1811191"/>
            <a:ext cx="11735738" cy="3542819"/>
          </a:xfrm>
          <a:prstGeom prst="rect">
            <a:avLst/>
          </a:prstGeom>
          <a:noFill/>
          <a:ln w="9525">
            <a:solidFill>
              <a:srgbClr val="FF0000"/>
            </a:solidFill>
            <a:miter lim="800000"/>
            <a:headEnd/>
            <a:tailEnd/>
          </a:ln>
        </p:spPr>
        <p:txBody>
          <a:bodyPr lIns="94796" tIns="47398" rIns="94796" bIns="47398">
            <a:spAutoFit/>
          </a:bodyPr>
          <a:lstStyle/>
          <a:p>
            <a:r>
              <a:rPr lang="zh-CN" altLang="en-US" sz="2500" b="1" dirty="0" smtClean="0">
                <a:solidFill>
                  <a:srgbClr val="FF0000"/>
                </a:solidFill>
                <a:latin typeface="宋体" pitchFamily="2" charset="-122"/>
              </a:rPr>
              <a:t>论题：</a:t>
            </a:r>
            <a:r>
              <a:rPr lang="en-US" altLang="zh-CN" sz="2500" b="1" dirty="0" smtClean="0">
                <a:solidFill>
                  <a:srgbClr val="FF0000"/>
                </a:solidFill>
                <a:latin typeface="宋体" pitchFamily="2" charset="-122"/>
              </a:rPr>
              <a:t>14-17</a:t>
            </a:r>
            <a:r>
              <a:rPr lang="zh-CN" altLang="en-US" sz="2500" b="1" dirty="0">
                <a:solidFill>
                  <a:srgbClr val="FF0000"/>
                </a:solidFill>
                <a:latin typeface="宋体" pitchFamily="2" charset="-122"/>
              </a:rPr>
              <a:t>世纪中西方都取得重大成就但西方发展步伐日益快于中国。</a:t>
            </a:r>
          </a:p>
          <a:p>
            <a:r>
              <a:rPr lang="zh-CN" altLang="en-US" sz="2500" b="1" dirty="0" smtClean="0">
                <a:solidFill>
                  <a:srgbClr val="FF0000"/>
                </a:solidFill>
                <a:latin typeface="宋体" pitchFamily="2" charset="-122"/>
              </a:rPr>
              <a:t>阐述：</a:t>
            </a:r>
            <a:r>
              <a:rPr lang="zh-CN" altLang="en-US" sz="2500" b="1" dirty="0" smtClean="0">
                <a:solidFill>
                  <a:srgbClr val="090904"/>
                </a:solidFill>
                <a:latin typeface="宋体" pitchFamily="2" charset="-122"/>
              </a:rPr>
              <a:t>在</a:t>
            </a:r>
            <a:r>
              <a:rPr lang="zh-CN" altLang="en-US" sz="2500" b="1" dirty="0">
                <a:solidFill>
                  <a:srgbClr val="090904"/>
                </a:solidFill>
                <a:latin typeface="宋体" pitchFamily="2" charset="-122"/>
              </a:rPr>
              <a:t>航海方面，郑和七下西洋主要为了宣扬国威，耗费大量国力，而西方航海家开辟新航路，哥伦布到达美洲大陆，促进了资本主义原始积累，为西方资本主义发展奠定基础</a:t>
            </a:r>
            <a:r>
              <a:rPr lang="zh-CN" altLang="en-US" sz="2500" b="1" dirty="0" smtClean="0">
                <a:solidFill>
                  <a:srgbClr val="090904"/>
                </a:solidFill>
                <a:latin typeface="宋体" pitchFamily="2" charset="-122"/>
              </a:rPr>
              <a:t>。</a:t>
            </a:r>
            <a:endParaRPr lang="en-US" altLang="zh-CN" sz="2500" b="1" dirty="0" smtClean="0">
              <a:solidFill>
                <a:srgbClr val="090904"/>
              </a:solidFill>
              <a:latin typeface="宋体" pitchFamily="2" charset="-122"/>
            </a:endParaRPr>
          </a:p>
          <a:p>
            <a:r>
              <a:rPr lang="zh-CN" altLang="en-US" sz="2500" b="1" dirty="0" smtClean="0">
                <a:solidFill>
                  <a:srgbClr val="090904"/>
                </a:solidFill>
                <a:latin typeface="宋体" pitchFamily="2" charset="-122"/>
              </a:rPr>
              <a:t>     在文化</a:t>
            </a:r>
            <a:r>
              <a:rPr lang="zh-CN" altLang="en-US" sz="2500" b="1" dirty="0">
                <a:solidFill>
                  <a:srgbClr val="090904"/>
                </a:solidFill>
                <a:latin typeface="宋体" pitchFamily="2" charset="-122"/>
              </a:rPr>
              <a:t>方面，汤显祖的</a:t>
            </a:r>
            <a:r>
              <a:rPr lang="en-US" altLang="zh-CN" sz="2500" b="1" dirty="0">
                <a:solidFill>
                  <a:srgbClr val="090904"/>
                </a:solidFill>
                <a:latin typeface="宋体" pitchFamily="2" charset="-122"/>
              </a:rPr>
              <a:t>《</a:t>
            </a:r>
            <a:r>
              <a:rPr lang="zh-CN" altLang="en-US" sz="2500" b="1" dirty="0">
                <a:solidFill>
                  <a:srgbClr val="090904"/>
                </a:solidFill>
                <a:latin typeface="宋体" pitchFamily="2" charset="-122"/>
              </a:rPr>
              <a:t>牡丹亭</a:t>
            </a:r>
            <a:r>
              <a:rPr lang="en-US" altLang="zh-CN" sz="2500" b="1" dirty="0">
                <a:solidFill>
                  <a:srgbClr val="090904"/>
                </a:solidFill>
                <a:latin typeface="宋体" pitchFamily="2" charset="-122"/>
              </a:rPr>
              <a:t>》</a:t>
            </a:r>
            <a:r>
              <a:rPr lang="zh-CN" altLang="en-US" sz="2500" b="1" dirty="0">
                <a:solidFill>
                  <a:srgbClr val="090904"/>
                </a:solidFill>
                <a:latin typeface="宋体" pitchFamily="2" charset="-122"/>
              </a:rPr>
              <a:t>虽然表现男女主人公冲破礼教束缚，追求爱情自由，但理学依然深入人心束缚思想，莎士比亚的</a:t>
            </a:r>
            <a:r>
              <a:rPr lang="en-US" altLang="zh-CN" sz="2500" b="1" dirty="0">
                <a:solidFill>
                  <a:srgbClr val="090904"/>
                </a:solidFill>
                <a:latin typeface="宋体" pitchFamily="2" charset="-122"/>
              </a:rPr>
              <a:t>《</a:t>
            </a:r>
            <a:r>
              <a:rPr lang="zh-CN" altLang="en-US" sz="2500" b="1" dirty="0">
                <a:solidFill>
                  <a:srgbClr val="090904"/>
                </a:solidFill>
                <a:latin typeface="宋体" pitchFamily="2" charset="-122"/>
              </a:rPr>
              <a:t>哈姆雷特</a:t>
            </a:r>
            <a:r>
              <a:rPr lang="en-US" altLang="zh-CN" sz="2500" b="1" dirty="0">
                <a:solidFill>
                  <a:srgbClr val="090904"/>
                </a:solidFill>
                <a:latin typeface="宋体" pitchFamily="2" charset="-122"/>
              </a:rPr>
              <a:t>》</a:t>
            </a:r>
            <a:r>
              <a:rPr lang="zh-CN" altLang="en-US" sz="2500" b="1" dirty="0">
                <a:solidFill>
                  <a:srgbClr val="090904"/>
                </a:solidFill>
                <a:latin typeface="宋体" pitchFamily="2" charset="-122"/>
              </a:rPr>
              <a:t>是文艺复兴的代表作，促使资产阶级冲破束缚发展资本主义经济。</a:t>
            </a:r>
          </a:p>
          <a:p>
            <a:r>
              <a:rPr lang="zh-CN" altLang="en-US" sz="2500" b="1" dirty="0" smtClean="0">
                <a:solidFill>
                  <a:srgbClr val="FF0000"/>
                </a:solidFill>
                <a:latin typeface="宋体" pitchFamily="2" charset="-122"/>
              </a:rPr>
              <a:t>总结：</a:t>
            </a:r>
            <a:r>
              <a:rPr lang="zh-CN" altLang="en-US" sz="2500" b="1" dirty="0" smtClean="0">
                <a:solidFill>
                  <a:srgbClr val="090904"/>
                </a:solidFill>
                <a:latin typeface="宋体" pitchFamily="2" charset="-122"/>
              </a:rPr>
              <a:t>综</a:t>
            </a:r>
            <a:r>
              <a:rPr lang="zh-CN" altLang="en-US" sz="2500" b="1" dirty="0">
                <a:solidFill>
                  <a:srgbClr val="090904"/>
                </a:solidFill>
                <a:latin typeface="宋体" pitchFamily="2" charset="-122"/>
              </a:rPr>
              <a:t>上所述，中西方在经济文化等领域都有突破，但西方在各方面都明显优于中国，发展资本主义，顺应了历史潮流，中国逐渐被西方超越。</a:t>
            </a:r>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文本框 2"/>
          <p:cNvSpPr txBox="1">
            <a:spLocks noChangeArrowheads="1"/>
          </p:cNvSpPr>
          <p:nvPr/>
        </p:nvSpPr>
        <p:spPr bwMode="auto">
          <a:xfrm>
            <a:off x="653574" y="1714885"/>
            <a:ext cx="10920610" cy="3527430"/>
          </a:xfrm>
          <a:prstGeom prst="rect">
            <a:avLst/>
          </a:prstGeom>
          <a:noFill/>
          <a:ln w="9525">
            <a:solidFill>
              <a:srgbClr val="FF0000"/>
            </a:solidFill>
            <a:miter lim="800000"/>
            <a:headEnd/>
            <a:tailEnd/>
          </a:ln>
        </p:spPr>
        <p:txBody>
          <a:bodyPr lIns="94796" tIns="47398" rIns="94796" bIns="47398">
            <a:spAutoFit/>
          </a:bodyPr>
          <a:lstStyle/>
          <a:p>
            <a:r>
              <a:rPr lang="zh-CN" altLang="en-US" sz="2500" b="1" dirty="0" smtClean="0">
                <a:solidFill>
                  <a:srgbClr val="FF0000"/>
                </a:solidFill>
                <a:latin typeface="+mn-ea"/>
                <a:ea typeface="+mn-ea"/>
              </a:rPr>
              <a:t>论</a:t>
            </a:r>
            <a:r>
              <a:rPr lang="zh-CN" altLang="en-US" sz="2500" b="1" dirty="0">
                <a:solidFill>
                  <a:srgbClr val="FF0000"/>
                </a:solidFill>
                <a:latin typeface="+mn-ea"/>
                <a:ea typeface="+mn-ea"/>
              </a:rPr>
              <a:t>题：郑和下西洋与哥伦布开辟新航</a:t>
            </a:r>
            <a:r>
              <a:rPr lang="zh-CN" altLang="en-US" sz="2500" b="1" dirty="0" smtClean="0">
                <a:solidFill>
                  <a:srgbClr val="FF0000"/>
                </a:solidFill>
                <a:latin typeface="+mn-ea"/>
                <a:ea typeface="+mn-ea"/>
              </a:rPr>
              <a:t>路。</a:t>
            </a:r>
            <a:endParaRPr lang="zh-CN" altLang="en-US" sz="2500" b="1" dirty="0">
              <a:solidFill>
                <a:srgbClr val="FF0000"/>
              </a:solidFill>
              <a:latin typeface="+mn-ea"/>
              <a:ea typeface="+mn-ea"/>
            </a:endParaRPr>
          </a:p>
          <a:p>
            <a:r>
              <a:rPr lang="zh-CN" altLang="en-US" sz="2500" b="1" dirty="0">
                <a:solidFill>
                  <a:srgbClr val="FF0000"/>
                </a:solidFill>
                <a:latin typeface="+mn-ea"/>
                <a:ea typeface="+mn-ea"/>
              </a:rPr>
              <a:t>阐述：</a:t>
            </a:r>
            <a:r>
              <a:rPr lang="zh-CN" altLang="en-US" sz="2500" b="1" dirty="0">
                <a:latin typeface="+mn-ea"/>
                <a:ea typeface="+mn-ea"/>
              </a:rPr>
              <a:t>郑和下西洋与哥伦布开辟新航路均发生在</a:t>
            </a:r>
            <a:r>
              <a:rPr lang="en-US" altLang="zh-CN" sz="2500" b="1" dirty="0" smtClean="0">
                <a:latin typeface="+mn-ea"/>
                <a:ea typeface="+mn-ea"/>
              </a:rPr>
              <a:t>15</a:t>
            </a:r>
            <a:r>
              <a:rPr lang="zh-CN" altLang="en-US" sz="2500" b="1" dirty="0" smtClean="0">
                <a:latin typeface="+mn-ea"/>
                <a:ea typeface="+mn-ea"/>
              </a:rPr>
              <a:t>－</a:t>
            </a:r>
            <a:r>
              <a:rPr lang="en-US" altLang="zh-CN" sz="2500" b="1" dirty="0" smtClean="0">
                <a:latin typeface="+mn-ea"/>
                <a:ea typeface="+mn-ea"/>
              </a:rPr>
              <a:t>16</a:t>
            </a:r>
            <a:r>
              <a:rPr lang="zh-CN" altLang="en-US" sz="2500" b="1" dirty="0" smtClean="0">
                <a:latin typeface="+mn-ea"/>
                <a:ea typeface="+mn-ea"/>
              </a:rPr>
              <a:t>世</a:t>
            </a:r>
            <a:r>
              <a:rPr lang="zh-CN" altLang="en-US" sz="2500" b="1" dirty="0">
                <a:latin typeface="+mn-ea"/>
                <a:ea typeface="+mn-ea"/>
              </a:rPr>
              <a:t>纪，前者比后者早</a:t>
            </a:r>
            <a:r>
              <a:rPr lang="en-US" altLang="zh-CN" sz="2500" b="1" dirty="0">
                <a:latin typeface="+mn-ea"/>
                <a:ea typeface="+mn-ea"/>
              </a:rPr>
              <a:t>100</a:t>
            </a:r>
            <a:r>
              <a:rPr lang="zh-CN" altLang="en-US" sz="2500" b="1" dirty="0">
                <a:latin typeface="+mn-ea"/>
                <a:ea typeface="+mn-ea"/>
              </a:rPr>
              <a:t>多年。郑和的船队船只多、船体大，比较先进；哥伦布船队船只少、船体小，相对落后；郑和下西洋所到之国和平交往，促进了贸易和文化交流；新航路开辟后，西方殖民者在美洲进行屠杀和掠夺。这反映出当时中国经济发展水平高于西欧；明朝着力以和平方式处理对外关系，西欧国家更多采用暴力和战争。同一时期的航海活动产生了不同的影响</a:t>
            </a:r>
            <a:r>
              <a:rPr lang="zh-CN" altLang="en-US" sz="2500" b="1" dirty="0" smtClean="0">
                <a:latin typeface="+mn-ea"/>
                <a:ea typeface="+mn-ea"/>
              </a:rPr>
              <a:t>。</a:t>
            </a:r>
            <a:endParaRPr lang="en-US" altLang="zh-CN" sz="2500" b="1" dirty="0" smtClean="0">
              <a:latin typeface="+mn-ea"/>
              <a:ea typeface="+mn-ea"/>
            </a:endParaRPr>
          </a:p>
          <a:p>
            <a:r>
              <a:rPr lang="zh-CN" altLang="en-US" sz="2500" b="1" dirty="0" smtClean="0">
                <a:solidFill>
                  <a:srgbClr val="FF0000"/>
                </a:solidFill>
                <a:latin typeface="+mn-ea"/>
                <a:ea typeface="+mn-ea"/>
                <a:cs typeface="楷体" panose="02010609060101010101" charset="-122"/>
                <a:sym typeface="+mn-ea"/>
              </a:rPr>
              <a:t>总结：</a:t>
            </a:r>
            <a:r>
              <a:rPr lang="zh-CN" altLang="en-US" sz="2500" b="1" dirty="0" smtClean="0">
                <a:latin typeface="+mn-ea"/>
                <a:ea typeface="+mn-ea"/>
                <a:cs typeface="楷体" panose="02010609060101010101" charset="-122"/>
                <a:sym typeface="+mn-ea"/>
              </a:rPr>
              <a:t>郑和下西洋与</a:t>
            </a:r>
            <a:r>
              <a:rPr lang="zh-CN" altLang="en-US" sz="2500" b="1" dirty="0" smtClean="0">
                <a:latin typeface="+mn-ea"/>
                <a:ea typeface="+mn-ea"/>
              </a:rPr>
              <a:t>哥伦布</a:t>
            </a:r>
            <a:r>
              <a:rPr lang="zh-CN" altLang="en-US" sz="2500" b="1" dirty="0" smtClean="0">
                <a:latin typeface="+mn-ea"/>
                <a:ea typeface="+mn-ea"/>
                <a:cs typeface="楷体" panose="02010609060101010101" charset="-122"/>
                <a:sym typeface="+mn-ea"/>
              </a:rPr>
              <a:t>新航路开路都是当时人类航海史上的壮举，但表现出很大的差异性。</a:t>
            </a:r>
            <a:endParaRPr lang="zh-CN" altLang="en-US" sz="2500" b="1" dirty="0">
              <a:latin typeface="+mn-ea"/>
              <a:ea typeface="+mn-ea"/>
            </a:endParaRPr>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6740" y="1500521"/>
            <a:ext cx="11266082" cy="3942929"/>
          </a:xfrm>
          <a:prstGeom prst="rect">
            <a:avLst/>
          </a:prstGeom>
          <a:noFill/>
          <a:ln>
            <a:solidFill>
              <a:srgbClr val="FF0000"/>
            </a:solidFill>
          </a:ln>
        </p:spPr>
        <p:txBody>
          <a:bodyPr wrap="square" lIns="94796" tIns="47398" rIns="94796" bIns="47398" rtlCol="0">
            <a:spAutoFit/>
          </a:bodyPr>
          <a:lstStyle/>
          <a:p>
            <a:r>
              <a:rPr lang="zh-CN" altLang="en-US" sz="2500" b="1" dirty="0" smtClean="0">
                <a:solidFill>
                  <a:srgbClr val="FF0000"/>
                </a:solidFill>
              </a:rPr>
              <a:t>论题：</a:t>
            </a:r>
            <a:r>
              <a:rPr lang="en-US" altLang="zh-CN" sz="2500" b="1" dirty="0" smtClean="0">
                <a:solidFill>
                  <a:srgbClr val="FF0000"/>
                </a:solidFill>
              </a:rPr>
              <a:t>14</a:t>
            </a:r>
            <a:r>
              <a:rPr lang="zh-CN" altLang="en-US" sz="2500" b="1" dirty="0" smtClean="0">
                <a:solidFill>
                  <a:srgbClr val="FF0000"/>
                </a:solidFill>
              </a:rPr>
              <a:t>－</a:t>
            </a:r>
            <a:r>
              <a:rPr lang="en-US" altLang="zh-CN" sz="2500" b="1" dirty="0" smtClean="0">
                <a:solidFill>
                  <a:srgbClr val="FF0000"/>
                </a:solidFill>
              </a:rPr>
              <a:t>17</a:t>
            </a:r>
            <a:r>
              <a:rPr lang="zh-CN" altLang="en-US" sz="2500" b="1" dirty="0" smtClean="0">
                <a:solidFill>
                  <a:srgbClr val="FF0000"/>
                </a:solidFill>
              </a:rPr>
              <a:t>世纪，东西方科技的发展呈现出不同的趋势和特点。</a:t>
            </a:r>
            <a:endParaRPr lang="en-US" altLang="zh-CN" sz="2500" b="1" dirty="0" smtClean="0">
              <a:solidFill>
                <a:srgbClr val="FF0000"/>
              </a:solidFill>
            </a:endParaRPr>
          </a:p>
          <a:p>
            <a:r>
              <a:rPr lang="zh-CN" altLang="en-US" sz="2500" b="1" dirty="0" smtClean="0">
                <a:solidFill>
                  <a:srgbClr val="FF0000"/>
                </a:solidFill>
              </a:rPr>
              <a:t>阐述：</a:t>
            </a:r>
            <a:r>
              <a:rPr lang="zh-CN" altLang="en-US" sz="2500" b="1" dirty="0" smtClean="0"/>
              <a:t>明清时期，中国传统科技进入总结阶段。李时珍的</a:t>
            </a:r>
            <a:r>
              <a:rPr lang="en-US" altLang="zh-CN" sz="2500" b="1" dirty="0" smtClean="0"/>
              <a:t>《</a:t>
            </a:r>
            <a:r>
              <a:rPr lang="zh-CN" altLang="en-US" sz="2500" b="1" dirty="0" smtClean="0"/>
              <a:t>本草纲目</a:t>
            </a:r>
            <a:r>
              <a:rPr lang="en-US" altLang="zh-CN" sz="2500" b="1" dirty="0" smtClean="0"/>
              <a:t>》</a:t>
            </a:r>
            <a:r>
              <a:rPr lang="zh-CN" altLang="en-US" sz="2500" b="1" dirty="0" smtClean="0"/>
              <a:t>将动物按低级向高级进化的顺序排列进行分类，它是对</a:t>
            </a:r>
            <a:r>
              <a:rPr lang="en-US" altLang="zh-CN" sz="2500" b="1" dirty="0" smtClean="0"/>
              <a:t>16</a:t>
            </a:r>
            <a:r>
              <a:rPr lang="zh-CN" altLang="en-US" sz="2500" b="1" dirty="0" smtClean="0"/>
              <a:t>世纪以前中医药学的系统总结，被誉为“东方药物巨典”，对人类近代科学以及医学方面影响巨大。</a:t>
            </a:r>
            <a:endParaRPr lang="en-US" altLang="zh-CN" sz="2500" b="1" dirty="0" smtClean="0"/>
          </a:p>
          <a:p>
            <a:r>
              <a:rPr lang="zh-CN" altLang="en-US" sz="2500" b="1" dirty="0" smtClean="0"/>
              <a:t>       几乎同一时期，西方近代科技诞生。哥白尼提出的“日心说”，有力地打破了长期以来居于宗教统治地位的“地心说”，实现了天文学的根本变革。标志着近代自然科学的诞生。</a:t>
            </a:r>
            <a:endParaRPr lang="en-US" altLang="zh-CN" sz="2500" b="1" dirty="0" smtClean="0"/>
          </a:p>
          <a:p>
            <a:r>
              <a:rPr lang="zh-CN" altLang="en-US" sz="2500" b="1" dirty="0" smtClean="0">
                <a:solidFill>
                  <a:srgbClr val="FF0000"/>
                </a:solidFill>
              </a:rPr>
              <a:t>总结：</a:t>
            </a:r>
            <a:r>
              <a:rPr lang="zh-CN" altLang="en-US" sz="2500" b="1" dirty="0" smtClean="0"/>
              <a:t>综上东西方科技的发展，呈现出不同的趋势和特</a:t>
            </a:r>
            <a:r>
              <a:rPr lang="en-US" altLang="zh-CN" sz="2500" b="1" dirty="0" smtClean="0"/>
              <a:t>——</a:t>
            </a:r>
            <a:r>
              <a:rPr lang="zh-CN" altLang="en-US" sz="2500" b="1" dirty="0" smtClean="0"/>
              <a:t>中国古代科技重实用，重总结，主要为农业文明服务；西主近代自然科学重理论、重实验、重创新，主要为工业文明服务。</a:t>
            </a:r>
            <a:endParaRPr lang="zh-CN" altLang="en-US" sz="2500" b="1" dirty="0"/>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45264" y="1781587"/>
          <a:ext cx="11323130" cy="3704177"/>
        </p:xfrm>
        <a:graphic>
          <a:graphicData uri="http://schemas.openxmlformats.org/drawingml/2006/table">
            <a:tbl>
              <a:tblPr/>
              <a:tblGrid>
                <a:gridCol w="2669899"/>
                <a:gridCol w="8653231"/>
              </a:tblGrid>
              <a:tr h="4115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古代</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日晷被称为“最早的钟表”，是古代比较普遍使用的计时工具。</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5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中世纪末期</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机械钟在西欧流行，最初的机械钟只有时和刻。</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3151">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近代早期</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在伽利略等人研究的基础上，发明了游丝，钟的精确度提高，制造出怀表。在很长一段时间内，钟表价格昂贵，属于奢侈品。</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5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1850</a:t>
                      </a:r>
                      <a:r>
                        <a:rPr kumimoji="0" lang="zh-CN" sz="1800" b="1" i="0" u="none" strike="noStrike" cap="none" normalizeH="0" baseline="0" smtClean="0">
                          <a:ln>
                            <a:noFill/>
                          </a:ln>
                          <a:solidFill>
                            <a:schemeClr val="tx1"/>
                          </a:solidFill>
                          <a:effectLst/>
                          <a:latin typeface="Times New Roman" pitchFamily="18" charset="0"/>
                          <a:ea typeface="宋体" pitchFamily="2" charset="-122"/>
                        </a:rPr>
                        <a:t>年前后</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英国社会各个阶层都拥有了钟表。</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5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20</a:t>
                      </a:r>
                      <a:r>
                        <a:rPr kumimoji="0" lang="zh-CN" sz="1800" b="1" i="0" u="none" strike="noStrike" cap="none" normalizeH="0" baseline="0" smtClean="0">
                          <a:ln>
                            <a:noFill/>
                          </a:ln>
                          <a:solidFill>
                            <a:schemeClr val="tx1"/>
                          </a:solidFill>
                          <a:effectLst/>
                          <a:latin typeface="Times New Roman" pitchFamily="18" charset="0"/>
                          <a:ea typeface="宋体" pitchFamily="2" charset="-122"/>
                        </a:rPr>
                        <a:t>世纪初</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原为女性装饰品的手表逐渐为男性所接受，在户外运动、驾驶汽车时都可佩戴。</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5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20</a:t>
                      </a:r>
                      <a:r>
                        <a:rPr kumimoji="0" lang="zh-CN" sz="1800" b="1" i="0" u="none" strike="noStrike" cap="none" normalizeH="0" baseline="0" smtClean="0">
                          <a:ln>
                            <a:noFill/>
                          </a:ln>
                          <a:solidFill>
                            <a:schemeClr val="tx1"/>
                          </a:solidFill>
                          <a:effectLst/>
                          <a:latin typeface="Times New Roman" pitchFamily="18" charset="0"/>
                          <a:ea typeface="宋体" pitchFamily="2" charset="-122"/>
                        </a:rPr>
                        <a:t>世纪</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50</a:t>
                      </a:r>
                      <a:r>
                        <a:rPr kumimoji="0" lang="zh-CN" sz="1800" b="1" i="0" u="none" strike="noStrike" cap="none" normalizeH="0" baseline="0" smtClean="0">
                          <a:ln>
                            <a:noFill/>
                          </a:ln>
                          <a:solidFill>
                            <a:schemeClr val="tx1"/>
                          </a:solidFill>
                          <a:effectLst/>
                          <a:latin typeface="Times New Roman" pitchFamily="18" charset="0"/>
                          <a:ea typeface="宋体" pitchFamily="2" charset="-122"/>
                        </a:rPr>
                        <a:t>年代</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根据原子物理学原理制造出原子钟，精度可以达到每</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100</a:t>
                      </a:r>
                      <a:r>
                        <a:rPr kumimoji="0" lang="zh-CN" sz="1800" b="1" i="0" u="none" strike="noStrike" cap="none" normalizeH="0" baseline="0" smtClean="0">
                          <a:ln>
                            <a:noFill/>
                          </a:ln>
                          <a:solidFill>
                            <a:schemeClr val="tx1"/>
                          </a:solidFill>
                          <a:effectLst/>
                          <a:latin typeface="Times New Roman" pitchFamily="18" charset="0"/>
                          <a:ea typeface="宋体" pitchFamily="2" charset="-122"/>
                        </a:rPr>
                        <a:t>万年误差</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1</a:t>
                      </a:r>
                      <a:r>
                        <a:rPr kumimoji="0" lang="zh-CN" sz="1800" b="1" i="0" u="none" strike="noStrike" cap="none" normalizeH="0" baseline="0" smtClean="0">
                          <a:ln>
                            <a:noFill/>
                          </a:ln>
                          <a:solidFill>
                            <a:schemeClr val="tx1"/>
                          </a:solidFill>
                          <a:effectLst/>
                          <a:latin typeface="Times New Roman" pitchFamily="18" charset="0"/>
                          <a:ea typeface="宋体" pitchFamily="2" charset="-122"/>
                        </a:rPr>
                        <a:t>秒。</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3151">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21</a:t>
                      </a:r>
                      <a:r>
                        <a:rPr kumimoji="0" lang="zh-CN" sz="1800" b="1" i="0" u="none" strike="noStrike" cap="none" normalizeH="0" baseline="0" smtClean="0">
                          <a:ln>
                            <a:noFill/>
                          </a:ln>
                          <a:solidFill>
                            <a:schemeClr val="tx1"/>
                          </a:solidFill>
                          <a:effectLst/>
                          <a:latin typeface="Times New Roman" pitchFamily="18" charset="0"/>
                          <a:ea typeface="宋体" pitchFamily="2" charset="-122"/>
                        </a:rPr>
                        <a:t>世纪初</a:t>
                      </a:r>
                    </a:p>
                  </a:txBody>
                  <a:tcPr marL="72586" marR="72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CN" sz="1800" b="1" i="0" u="none" strike="noStrike" cap="none" normalizeH="0" baseline="0" smtClean="0">
                          <a:ln>
                            <a:noFill/>
                          </a:ln>
                          <a:solidFill>
                            <a:schemeClr val="tx1"/>
                          </a:solidFill>
                          <a:effectLst/>
                          <a:latin typeface="Times New Roman" pitchFamily="18" charset="0"/>
                          <a:ea typeface="宋体" pitchFamily="2" charset="-122"/>
                        </a:rPr>
                        <a:t>随着信息技术的发展，具有计时、信息处理、导航、监测等多种功能的智能手表出现。</a:t>
                      </a:r>
                    </a:p>
                  </a:txBody>
                  <a:tcPr marL="72586" marR="725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5020" name="Rectangle 1"/>
          <p:cNvSpPr>
            <a:spLocks noChangeArrowheads="1"/>
          </p:cNvSpPr>
          <p:nvPr/>
        </p:nvSpPr>
        <p:spPr bwMode="auto">
          <a:xfrm>
            <a:off x="151223" y="189724"/>
            <a:ext cx="11919656" cy="1434550"/>
          </a:xfrm>
          <a:prstGeom prst="rect">
            <a:avLst/>
          </a:prstGeom>
          <a:noFill/>
          <a:ln w="9525">
            <a:noFill/>
            <a:miter lim="800000"/>
            <a:headEnd/>
            <a:tailEnd/>
          </a:ln>
          <a:effectLst>
            <a:prstShdw prst="shdw13" dist="53882" dir="13500000">
              <a:schemeClr val="bg2">
                <a:alpha val="50000"/>
              </a:schemeClr>
            </a:prstShdw>
          </a:effectLst>
        </p:spPr>
        <p:txBody>
          <a:bodyPr wrap="square" lIns="94796" tIns="47398" rIns="94796" bIns="47398" anchor="ctr">
            <a:spAutoFit/>
          </a:bodyPr>
          <a:lstStyle/>
          <a:p>
            <a:pPr eaLnBrk="0" hangingPunct="0"/>
            <a:r>
              <a:rPr lang="zh-CN" altLang="en-US" sz="2900" b="1" dirty="0" smtClean="0">
                <a:solidFill>
                  <a:srgbClr val="FF0000"/>
                </a:solidFill>
                <a:latin typeface="Times New Roman" pitchFamily="18" charset="0"/>
                <a:cs typeface="Times New Roman" pitchFamily="18" charset="0"/>
              </a:rPr>
              <a:t>例</a:t>
            </a:r>
            <a:r>
              <a:rPr lang="en-US" altLang="zh-CN" sz="2900" b="1" dirty="0" smtClean="0">
                <a:solidFill>
                  <a:srgbClr val="FF0000"/>
                </a:solidFill>
                <a:latin typeface="Times New Roman" pitchFamily="18" charset="0"/>
                <a:cs typeface="Times New Roman" pitchFamily="18" charset="0"/>
              </a:rPr>
              <a:t>2</a:t>
            </a:r>
            <a:r>
              <a:rPr lang="zh-CN" altLang="en-US" sz="2900" b="1" dirty="0" smtClean="0">
                <a:solidFill>
                  <a:srgbClr val="FF0000"/>
                </a:solidFill>
                <a:latin typeface="Times New Roman" pitchFamily="18" charset="0"/>
                <a:cs typeface="Times New Roman" pitchFamily="18" charset="0"/>
              </a:rPr>
              <a:t>（</a:t>
            </a:r>
            <a:r>
              <a:rPr lang="en-US" altLang="zh-CN" sz="2900" b="1" dirty="0">
                <a:solidFill>
                  <a:srgbClr val="FF0000"/>
                </a:solidFill>
                <a:latin typeface="Times New Roman" pitchFamily="18" charset="0"/>
                <a:cs typeface="Times New Roman" pitchFamily="18" charset="0"/>
              </a:rPr>
              <a:t>2017·</a:t>
            </a:r>
            <a:r>
              <a:rPr lang="zh-CN" altLang="en-US" sz="2900" b="1" dirty="0">
                <a:solidFill>
                  <a:srgbClr val="FF0000"/>
                </a:solidFill>
                <a:latin typeface="黑体" pitchFamily="49" charset="-122"/>
                <a:cs typeface="Times New Roman" pitchFamily="18" charset="0"/>
              </a:rPr>
              <a:t>新课标全国</a:t>
            </a:r>
            <a:r>
              <a:rPr lang="en-US" altLang="zh-CN" sz="2900" b="1" dirty="0">
                <a:solidFill>
                  <a:srgbClr val="FF0000"/>
                </a:solidFill>
                <a:latin typeface="宋体" pitchFamily="2" charset="-122"/>
                <a:cs typeface="Times New Roman" pitchFamily="18" charset="0"/>
              </a:rPr>
              <a:t>Ⅱ</a:t>
            </a:r>
            <a:r>
              <a:rPr lang="zh-CN" altLang="en-US" sz="2900" b="1" dirty="0">
                <a:solidFill>
                  <a:srgbClr val="FF0000"/>
                </a:solidFill>
                <a:latin typeface="黑体" pitchFamily="49" charset="-122"/>
                <a:cs typeface="Times New Roman" pitchFamily="18" charset="0"/>
              </a:rPr>
              <a:t>卷文综</a:t>
            </a:r>
            <a:r>
              <a:rPr lang="en-US" altLang="zh-CN" sz="2900" b="1" dirty="0">
                <a:solidFill>
                  <a:srgbClr val="FF0000"/>
                </a:solidFill>
                <a:latin typeface="Times New Roman" pitchFamily="18" charset="0"/>
                <a:cs typeface="Times New Roman" pitchFamily="18" charset="0"/>
              </a:rPr>
              <a:t>·42</a:t>
            </a:r>
            <a:r>
              <a:rPr lang="zh-CN" altLang="en-US" sz="2900" b="1" dirty="0">
                <a:solidFill>
                  <a:srgbClr val="FF0000"/>
                </a:solidFill>
                <a:latin typeface="Times New Roman" pitchFamily="18" charset="0"/>
                <a:cs typeface="Times New Roman" pitchFamily="18" charset="0"/>
              </a:rPr>
              <a:t>） </a:t>
            </a:r>
            <a:r>
              <a:rPr lang="zh-CN" altLang="en-US" sz="2900" b="1" dirty="0">
                <a:latin typeface="Times New Roman" pitchFamily="18" charset="0"/>
                <a:cs typeface="Times New Roman" pitchFamily="18" charset="0"/>
              </a:rPr>
              <a:t>阅读材料，完成下列要求。（</a:t>
            </a:r>
            <a:r>
              <a:rPr lang="en-US" altLang="zh-CN" sz="2900" b="1" dirty="0">
                <a:latin typeface="Times New Roman" pitchFamily="18" charset="0"/>
                <a:cs typeface="Times New Roman" pitchFamily="18" charset="0"/>
              </a:rPr>
              <a:t>12</a:t>
            </a:r>
            <a:r>
              <a:rPr lang="zh-CN" altLang="en-US" sz="2900" b="1" dirty="0">
                <a:latin typeface="Times New Roman" pitchFamily="18" charset="0"/>
                <a:cs typeface="Times New Roman" pitchFamily="18" charset="0"/>
              </a:rPr>
              <a:t>分）</a:t>
            </a:r>
            <a:endParaRPr lang="zh-CN" altLang="en-US" sz="2900" b="1" dirty="0"/>
          </a:p>
          <a:p>
            <a:pPr eaLnBrk="0" hangingPunct="0"/>
            <a:r>
              <a:rPr lang="zh-CN" altLang="en-US" sz="2900" b="1" dirty="0">
                <a:latin typeface="Times New Roman" pitchFamily="18" charset="0"/>
                <a:cs typeface="Times New Roman" pitchFamily="18" charset="0"/>
              </a:rPr>
              <a:t>                                                  表</a:t>
            </a:r>
            <a:r>
              <a:rPr lang="en-US" altLang="zh-CN" sz="2900" b="1" dirty="0">
                <a:latin typeface="Times New Roman" pitchFamily="18" charset="0"/>
                <a:cs typeface="Times New Roman" pitchFamily="18" charset="0"/>
              </a:rPr>
              <a:t>1  </a:t>
            </a:r>
            <a:r>
              <a:rPr lang="zh-CN" altLang="en-US" sz="2900" b="1" dirty="0">
                <a:latin typeface="Times New Roman" pitchFamily="18" charset="0"/>
                <a:cs typeface="Times New Roman" pitchFamily="18" charset="0"/>
              </a:rPr>
              <a:t>钟表的演变</a:t>
            </a:r>
            <a:endParaRPr lang="zh-CN" altLang="en-US" sz="2900" b="1" dirty="0"/>
          </a:p>
        </p:txBody>
      </p:sp>
      <p:sp>
        <p:nvSpPr>
          <p:cNvPr id="85021" name="矩形 5"/>
          <p:cNvSpPr>
            <a:spLocks noChangeArrowheads="1"/>
          </p:cNvSpPr>
          <p:nvPr/>
        </p:nvSpPr>
        <p:spPr bwMode="auto">
          <a:xfrm>
            <a:off x="351171" y="5546422"/>
            <a:ext cx="11568445" cy="1249884"/>
          </a:xfrm>
          <a:prstGeom prst="rect">
            <a:avLst/>
          </a:prstGeom>
          <a:noFill/>
          <a:ln w="9525">
            <a:noFill/>
            <a:miter lim="800000"/>
            <a:headEnd/>
            <a:tailEnd/>
          </a:ln>
        </p:spPr>
        <p:txBody>
          <a:bodyPr lIns="94796" tIns="47398" rIns="94796" bIns="47398">
            <a:spAutoFit/>
          </a:bodyPr>
          <a:lstStyle/>
          <a:p>
            <a:pPr eaLnBrk="0" hangingPunct="0"/>
            <a:r>
              <a:rPr lang="en-US" altLang="zh-CN" sz="2500" b="1" dirty="0">
                <a:cs typeface="Times New Roman" pitchFamily="18" charset="0"/>
              </a:rPr>
              <a:t>                                      ——</a:t>
            </a:r>
            <a:r>
              <a:rPr lang="zh-CN" altLang="en-US" sz="2500" b="1" dirty="0">
                <a:latin typeface="Times New Roman" pitchFamily="18" charset="0"/>
                <a:cs typeface="Times New Roman" pitchFamily="18" charset="0"/>
              </a:rPr>
              <a:t>据（英）约翰</a:t>
            </a:r>
            <a:r>
              <a:rPr lang="en-US" altLang="zh-CN" sz="2500" b="1" dirty="0">
                <a:latin typeface="Times New Roman" pitchFamily="18" charset="0"/>
                <a:cs typeface="Times New Roman" pitchFamily="18" charset="0"/>
              </a:rPr>
              <a:t>·</a:t>
            </a:r>
            <a:r>
              <a:rPr lang="zh-CN" altLang="en-US" sz="2500" b="1" dirty="0">
                <a:latin typeface="Times New Roman" pitchFamily="18" charset="0"/>
                <a:cs typeface="Times New Roman" pitchFamily="18" charset="0"/>
              </a:rPr>
              <a:t>哈萨德</a:t>
            </a:r>
            <a:r>
              <a:rPr lang="en-US" altLang="zh-CN" sz="2500" b="1" dirty="0">
                <a:latin typeface="Times New Roman" pitchFamily="18" charset="0"/>
                <a:cs typeface="Times New Roman" pitchFamily="18" charset="0"/>
              </a:rPr>
              <a:t>《</a:t>
            </a:r>
            <a:r>
              <a:rPr lang="zh-CN" altLang="en-US" sz="2500" b="1" dirty="0">
                <a:latin typeface="Times New Roman" pitchFamily="18" charset="0"/>
                <a:cs typeface="Times New Roman" pitchFamily="18" charset="0"/>
              </a:rPr>
              <a:t>时间社会学</a:t>
            </a:r>
            <a:r>
              <a:rPr lang="en-US" altLang="zh-CN" sz="2500" b="1" dirty="0">
                <a:latin typeface="Times New Roman" pitchFamily="18" charset="0"/>
                <a:cs typeface="Times New Roman" pitchFamily="18" charset="0"/>
              </a:rPr>
              <a:t>》</a:t>
            </a:r>
            <a:r>
              <a:rPr lang="zh-CN" altLang="en-US" sz="2500" b="1" dirty="0">
                <a:latin typeface="Times New Roman" pitchFamily="18" charset="0"/>
                <a:cs typeface="Times New Roman" pitchFamily="18" charset="0"/>
              </a:rPr>
              <a:t>等</a:t>
            </a:r>
            <a:endParaRPr lang="zh-CN" altLang="en-US" sz="2500" b="1" dirty="0"/>
          </a:p>
          <a:p>
            <a:pPr eaLnBrk="0" hangingPunct="0"/>
            <a:r>
              <a:rPr lang="zh-CN" altLang="en-US" sz="2500" b="1" dirty="0">
                <a:latin typeface="Times New Roman" pitchFamily="18" charset="0"/>
                <a:cs typeface="Times New Roman" pitchFamily="18" charset="0"/>
              </a:rPr>
              <a:t>从材料中提取两条或两条以上信息，拟定一个论题，并就所拟论题进行简要阐述。（要求：明确写出所拟论题，阐述须有史实依据。）</a:t>
            </a:r>
            <a:endParaRPr lang="zh-CN" altLang="en-US" sz="2500" b="1" dirty="0"/>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90189" y="1000340"/>
            <a:ext cx="8468464" cy="5216163"/>
          </a:xfrm>
          <a:ln>
            <a:solidFill>
              <a:srgbClr val="FF0000"/>
            </a:solidFill>
          </a:ln>
        </p:spPr>
        <p:txBody>
          <a:bodyPr>
            <a:normAutofit fontScale="92500" lnSpcReduction="10000"/>
          </a:bodyPr>
          <a:lstStyle/>
          <a:p>
            <a:pPr marL="0" indent="0">
              <a:buNone/>
              <a:defRPr/>
            </a:pPr>
            <a:r>
              <a:rPr lang="zh-CN" altLang="en-US" b="1" dirty="0" smtClean="0">
                <a:solidFill>
                  <a:srgbClr val="0000CC"/>
                </a:solidFill>
                <a:latin typeface="宋体" pitchFamily="2" charset="-122"/>
                <a:ea typeface="宋体" pitchFamily="2" charset="-122"/>
                <a:cs typeface="楷体" panose="02010609060101010101" charset="-122"/>
                <a:sym typeface="+mn-ea"/>
              </a:rPr>
              <a:t>论题：</a:t>
            </a:r>
            <a:endParaRPr lang="en-US" altLang="zh-CN" b="1" dirty="0" smtClean="0">
              <a:solidFill>
                <a:srgbClr val="0000CC"/>
              </a:solidFill>
              <a:latin typeface="宋体" pitchFamily="2" charset="-122"/>
              <a:ea typeface="宋体" pitchFamily="2" charset="-122"/>
              <a:cs typeface="楷体" panose="02010609060101010101" charset="-122"/>
              <a:sym typeface="+mn-ea"/>
            </a:endParaRPr>
          </a:p>
          <a:p>
            <a:pPr marL="0" indent="0">
              <a:buNone/>
              <a:defRPr/>
            </a:pPr>
            <a:r>
              <a:rPr lang="en-US" altLang="zh-CN" b="1" dirty="0" smtClean="0">
                <a:solidFill>
                  <a:srgbClr val="0000CC"/>
                </a:solidFill>
                <a:latin typeface="宋体" pitchFamily="2" charset="-122"/>
                <a:ea typeface="宋体" pitchFamily="2" charset="-122"/>
                <a:cs typeface="楷体" panose="02010609060101010101" charset="-122"/>
                <a:sym typeface="+mn-ea"/>
              </a:rPr>
              <a:t> 1</a:t>
            </a:r>
            <a:r>
              <a:rPr lang="zh-CN" altLang="en-US" b="1" dirty="0" smtClean="0">
                <a:solidFill>
                  <a:srgbClr val="0000CC"/>
                </a:solidFill>
                <a:latin typeface="宋体" pitchFamily="2" charset="-122"/>
                <a:ea typeface="宋体" pitchFamily="2" charset="-122"/>
                <a:cs typeface="楷体" panose="02010609060101010101" charset="-122"/>
                <a:sym typeface="+mn-ea"/>
              </a:rPr>
              <a:t>、科</a:t>
            </a:r>
            <a:r>
              <a:rPr lang="zh-CN" altLang="en-US" b="1" dirty="0">
                <a:solidFill>
                  <a:srgbClr val="0000CC"/>
                </a:solidFill>
                <a:latin typeface="宋体" pitchFamily="2" charset="-122"/>
                <a:ea typeface="宋体" pitchFamily="2" charset="-122"/>
                <a:cs typeface="楷体" panose="02010609060101010101" charset="-122"/>
                <a:sym typeface="+mn-ea"/>
              </a:rPr>
              <a:t>技进步推动钟表精度提高</a:t>
            </a:r>
          </a:p>
          <a:p>
            <a:pPr>
              <a:buNone/>
              <a:defRPr/>
            </a:pPr>
            <a:r>
              <a:rPr lang="zh-CN" altLang="en-US" b="1" dirty="0">
                <a:solidFill>
                  <a:srgbClr val="0000CC"/>
                </a:solidFill>
                <a:latin typeface="宋体" pitchFamily="2" charset="-122"/>
                <a:ea typeface="宋体" pitchFamily="2" charset="-122"/>
                <a:cs typeface="楷体" panose="02010609060101010101" charset="-122"/>
                <a:sym typeface="+mn-ea"/>
              </a:rPr>
              <a:t> </a:t>
            </a:r>
            <a:r>
              <a:rPr lang="en-US" altLang="zh-CN" b="1" dirty="0">
                <a:solidFill>
                  <a:srgbClr val="0000CC"/>
                </a:solidFill>
                <a:latin typeface="宋体" pitchFamily="2" charset="-122"/>
                <a:ea typeface="宋体" pitchFamily="2" charset="-122"/>
                <a:cs typeface="楷体" panose="02010609060101010101" charset="-122"/>
                <a:sym typeface="+mn-ea"/>
              </a:rPr>
              <a:t>2</a:t>
            </a:r>
            <a:r>
              <a:rPr lang="zh-CN" altLang="en-US" b="1" dirty="0">
                <a:solidFill>
                  <a:srgbClr val="0000CC"/>
                </a:solidFill>
                <a:latin typeface="宋体" pitchFamily="2" charset="-122"/>
                <a:ea typeface="宋体" pitchFamily="2" charset="-122"/>
                <a:cs typeface="楷体" panose="02010609060101010101" charset="-122"/>
                <a:sym typeface="+mn-ea"/>
              </a:rPr>
              <a:t>、科技进步推动钟表的普及使用</a:t>
            </a:r>
          </a:p>
          <a:p>
            <a:pPr>
              <a:buNone/>
              <a:defRPr/>
            </a:pPr>
            <a:r>
              <a:rPr lang="zh-CN" altLang="en-US" b="1" dirty="0">
                <a:solidFill>
                  <a:srgbClr val="0000CC"/>
                </a:solidFill>
                <a:latin typeface="宋体" pitchFamily="2" charset="-122"/>
                <a:ea typeface="宋体" pitchFamily="2" charset="-122"/>
                <a:cs typeface="楷体" panose="02010609060101010101" charset="-122"/>
                <a:sym typeface="+mn-ea"/>
              </a:rPr>
              <a:t> </a:t>
            </a:r>
            <a:r>
              <a:rPr lang="en-US" altLang="zh-CN" b="1" dirty="0">
                <a:solidFill>
                  <a:srgbClr val="0000CC"/>
                </a:solidFill>
                <a:latin typeface="宋体" pitchFamily="2" charset="-122"/>
                <a:ea typeface="宋体" pitchFamily="2" charset="-122"/>
                <a:cs typeface="楷体" panose="02010609060101010101" charset="-122"/>
                <a:sym typeface="+mn-ea"/>
              </a:rPr>
              <a:t>3</a:t>
            </a:r>
            <a:r>
              <a:rPr lang="zh-CN" altLang="en-US" b="1" dirty="0">
                <a:solidFill>
                  <a:srgbClr val="0000CC"/>
                </a:solidFill>
                <a:latin typeface="宋体" pitchFamily="2" charset="-122"/>
                <a:ea typeface="宋体" pitchFamily="2" charset="-122"/>
                <a:cs typeface="楷体" panose="02010609060101010101" charset="-122"/>
                <a:sym typeface="+mn-ea"/>
              </a:rPr>
              <a:t>、科技进步推动钟表的演变和普</a:t>
            </a:r>
            <a:r>
              <a:rPr lang="zh-CN" altLang="en-US" b="1" dirty="0" smtClean="0">
                <a:solidFill>
                  <a:srgbClr val="0000CC"/>
                </a:solidFill>
                <a:latin typeface="宋体" pitchFamily="2" charset="-122"/>
                <a:ea typeface="宋体" pitchFamily="2" charset="-122"/>
                <a:cs typeface="楷体" panose="02010609060101010101" charset="-122"/>
                <a:sym typeface="+mn-ea"/>
              </a:rPr>
              <a:t>及</a:t>
            </a:r>
            <a:endParaRPr lang="en-US" altLang="zh-CN" b="1" dirty="0" smtClean="0">
              <a:solidFill>
                <a:srgbClr val="0000CC"/>
              </a:solidFill>
              <a:latin typeface="宋体" pitchFamily="2" charset="-122"/>
              <a:ea typeface="宋体" pitchFamily="2" charset="-122"/>
              <a:cs typeface="楷体" panose="02010609060101010101" charset="-122"/>
              <a:sym typeface="+mn-ea"/>
            </a:endParaRPr>
          </a:p>
          <a:p>
            <a:pPr>
              <a:buNone/>
              <a:defRPr/>
            </a:pPr>
            <a:r>
              <a:rPr lang="en-US" altLang="zh-CN" b="1" dirty="0" smtClean="0">
                <a:solidFill>
                  <a:srgbClr val="0000CC"/>
                </a:solidFill>
                <a:latin typeface="宋体" pitchFamily="2" charset="-122"/>
                <a:ea typeface="宋体" pitchFamily="2" charset="-122"/>
                <a:sym typeface="+mn-ea"/>
              </a:rPr>
              <a:t> 4</a:t>
            </a:r>
            <a:r>
              <a:rPr lang="zh-CN" altLang="en-US" b="1" dirty="0" smtClean="0">
                <a:solidFill>
                  <a:srgbClr val="0000CC"/>
                </a:solidFill>
                <a:latin typeface="宋体" pitchFamily="2" charset="-122"/>
                <a:ea typeface="宋体" pitchFamily="2" charset="-122"/>
                <a:sym typeface="+mn-ea"/>
              </a:rPr>
              <a:t>、物理学与钟表的发展</a:t>
            </a:r>
            <a:endParaRPr lang="en-US" altLang="zh-CN" b="1" dirty="0" smtClean="0">
              <a:solidFill>
                <a:srgbClr val="0000CC"/>
              </a:solidFill>
              <a:latin typeface="宋体" pitchFamily="2" charset="-122"/>
              <a:ea typeface="宋体" pitchFamily="2" charset="-122"/>
              <a:sym typeface="+mn-ea"/>
            </a:endParaRPr>
          </a:p>
          <a:p>
            <a:pPr>
              <a:buNone/>
              <a:defRPr/>
            </a:pPr>
            <a:r>
              <a:rPr lang="en-US" altLang="zh-CN" b="1" dirty="0" smtClean="0">
                <a:solidFill>
                  <a:srgbClr val="0000CC"/>
                </a:solidFill>
                <a:latin typeface="宋体" pitchFamily="2" charset="-122"/>
                <a:ea typeface="宋体" pitchFamily="2" charset="-122"/>
                <a:sym typeface="+mn-ea"/>
              </a:rPr>
              <a:t> 5</a:t>
            </a:r>
            <a:r>
              <a:rPr lang="zh-CN" altLang="en-US" b="1" dirty="0" smtClean="0">
                <a:solidFill>
                  <a:srgbClr val="0000CC"/>
                </a:solidFill>
                <a:latin typeface="宋体" pitchFamily="2" charset="-122"/>
                <a:ea typeface="宋体" pitchFamily="2" charset="-122"/>
                <a:sym typeface="+mn-ea"/>
              </a:rPr>
              <a:t>、工业革命与钟表的发展</a:t>
            </a:r>
            <a:endParaRPr lang="en-US" altLang="zh-CN" b="1" dirty="0" smtClean="0">
              <a:solidFill>
                <a:srgbClr val="0000CC"/>
              </a:solidFill>
              <a:latin typeface="宋体" pitchFamily="2" charset="-122"/>
              <a:ea typeface="宋体" pitchFamily="2" charset="-122"/>
              <a:sym typeface="+mn-ea"/>
            </a:endParaRPr>
          </a:p>
          <a:p>
            <a:pPr>
              <a:buNone/>
              <a:defRPr/>
            </a:pPr>
            <a:r>
              <a:rPr lang="en-US" altLang="zh-CN" b="1" dirty="0" smtClean="0">
                <a:solidFill>
                  <a:srgbClr val="0000CC"/>
                </a:solidFill>
                <a:latin typeface="宋体" pitchFamily="2" charset="-122"/>
                <a:ea typeface="宋体" pitchFamily="2" charset="-122"/>
                <a:sym typeface="+mn-ea"/>
              </a:rPr>
              <a:t> 6</a:t>
            </a:r>
            <a:r>
              <a:rPr lang="zh-CN" altLang="en-US" b="1" dirty="0" smtClean="0">
                <a:solidFill>
                  <a:srgbClr val="0000CC"/>
                </a:solidFill>
                <a:latin typeface="宋体" pitchFamily="2" charset="-122"/>
                <a:ea typeface="宋体" pitchFamily="2" charset="-122"/>
                <a:sym typeface="+mn-ea"/>
              </a:rPr>
              <a:t>、社会经济与钟表的演变</a:t>
            </a:r>
            <a:endParaRPr lang="en-US" altLang="zh-CN" b="1" dirty="0" smtClean="0">
              <a:solidFill>
                <a:srgbClr val="0000CC"/>
              </a:solidFill>
              <a:latin typeface="宋体" pitchFamily="2" charset="-122"/>
              <a:ea typeface="宋体" pitchFamily="2" charset="-122"/>
              <a:sym typeface="+mn-ea"/>
            </a:endParaRPr>
          </a:p>
          <a:p>
            <a:pPr>
              <a:buNone/>
              <a:defRPr/>
            </a:pPr>
            <a:r>
              <a:rPr lang="en-US" altLang="zh-CN" b="1" dirty="0" smtClean="0">
                <a:solidFill>
                  <a:srgbClr val="0000CC"/>
                </a:solidFill>
                <a:latin typeface="宋体" pitchFamily="2" charset="-122"/>
                <a:ea typeface="宋体" pitchFamily="2" charset="-122"/>
                <a:sym typeface="+mn-ea"/>
              </a:rPr>
              <a:t> 7</a:t>
            </a:r>
            <a:r>
              <a:rPr lang="zh-CN" altLang="en-US" b="1" dirty="0" smtClean="0">
                <a:solidFill>
                  <a:srgbClr val="0000CC"/>
                </a:solidFill>
                <a:latin typeface="宋体" pitchFamily="2" charset="-122"/>
                <a:ea typeface="宋体" pitchFamily="2" charset="-122"/>
                <a:sym typeface="+mn-ea"/>
              </a:rPr>
              <a:t>、钟表与人的生活、观念</a:t>
            </a:r>
            <a:endParaRPr lang="en-US" altLang="zh-CN" b="1" dirty="0" smtClean="0">
              <a:solidFill>
                <a:srgbClr val="0000CC"/>
              </a:solidFill>
              <a:latin typeface="宋体" pitchFamily="2" charset="-122"/>
              <a:ea typeface="宋体" pitchFamily="2" charset="-122"/>
              <a:sym typeface="+mn-ea"/>
            </a:endParaRPr>
          </a:p>
          <a:p>
            <a:pPr>
              <a:buNone/>
              <a:defRPr/>
            </a:pPr>
            <a:r>
              <a:rPr lang="en-US" altLang="zh-CN" b="1" dirty="0" smtClean="0">
                <a:solidFill>
                  <a:srgbClr val="0000CC"/>
                </a:solidFill>
                <a:latin typeface="宋体" pitchFamily="2" charset="-122"/>
                <a:ea typeface="宋体" pitchFamily="2" charset="-122"/>
                <a:sym typeface="+mn-ea"/>
              </a:rPr>
              <a:t> 8</a:t>
            </a:r>
            <a:r>
              <a:rPr lang="zh-CN" altLang="en-US" b="1" dirty="0" smtClean="0">
                <a:solidFill>
                  <a:srgbClr val="0000CC"/>
                </a:solidFill>
                <a:latin typeface="宋体" pitchFamily="2" charset="-122"/>
                <a:ea typeface="宋体" pitchFamily="2" charset="-122"/>
                <a:sym typeface="+mn-ea"/>
              </a:rPr>
              <a:t>、钟表与社会发展</a:t>
            </a:r>
            <a:endParaRPr lang="zh-CN" altLang="en-US" dirty="0">
              <a:solidFill>
                <a:srgbClr val="0000CC"/>
              </a:solidFill>
              <a:latin typeface="宋体" pitchFamily="2" charset="-122"/>
              <a:ea typeface="宋体" pitchFamily="2" charset="-122"/>
            </a:endParaRP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8233" y="2072472"/>
            <a:ext cx="11955503" cy="1015663"/>
          </a:xfrm>
          <a:prstGeom prst="rect">
            <a:avLst/>
          </a:prstGeom>
        </p:spPr>
        <p:txBody>
          <a:bodyPr wrap="square">
            <a:spAutoFit/>
          </a:bodyPr>
          <a:lstStyle/>
          <a:p>
            <a:r>
              <a:rPr lang="zh-CN" altLang="en-US" sz="6000" dirty="0" smtClean="0">
                <a:solidFill>
                  <a:srgbClr val="FF0000"/>
                </a:solidFill>
                <a:latin typeface="黑体" pitchFamily="49" charset="-122"/>
                <a:ea typeface="黑体" pitchFamily="49" charset="-122"/>
              </a:rPr>
              <a:t>一、以真题为载体，研判命题趋势</a:t>
            </a:r>
            <a:endParaRPr lang="en-US" altLang="zh-CN" sz="6000" dirty="0" smtClean="0">
              <a:solidFill>
                <a:srgbClr val="FF0000"/>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7963" y="1429067"/>
            <a:ext cx="11225678" cy="4104648"/>
          </a:xfrm>
          <a:ln>
            <a:solidFill>
              <a:srgbClr val="FF0000"/>
            </a:solidFill>
          </a:ln>
        </p:spPr>
        <p:txBody>
          <a:bodyPr/>
          <a:lstStyle/>
          <a:p>
            <a:pPr marL="0" indent="0">
              <a:buNone/>
              <a:defRPr/>
            </a:pPr>
            <a:r>
              <a:rPr lang="zh-CN" altLang="en-US" sz="2500" b="1" dirty="0">
                <a:solidFill>
                  <a:srgbClr val="FF0000"/>
                </a:solidFill>
                <a:latin typeface="楷体" panose="02010609060101010101" charset="-122"/>
                <a:ea typeface="楷体" panose="02010609060101010101" charset="-122"/>
                <a:cs typeface="楷体" panose="02010609060101010101" charset="-122"/>
                <a:sym typeface="+mn-ea"/>
              </a:rPr>
              <a:t>论题</a:t>
            </a:r>
            <a:r>
              <a:rPr lang="zh-CN" altLang="en-US" sz="2500" b="1" dirty="0" smtClean="0">
                <a:solidFill>
                  <a:srgbClr val="0000FF"/>
                </a:solidFill>
                <a:latin typeface="楷体" panose="02010609060101010101" charset="-122"/>
                <a:ea typeface="楷体" panose="02010609060101010101" charset="-122"/>
                <a:cs typeface="楷体" panose="02010609060101010101" charset="-122"/>
                <a:sym typeface="+mn-ea"/>
              </a:rPr>
              <a:t>：科</a:t>
            </a:r>
            <a:r>
              <a:rPr lang="zh-CN" altLang="en-US" sz="2500" b="1" dirty="0">
                <a:solidFill>
                  <a:srgbClr val="0000FF"/>
                </a:solidFill>
                <a:latin typeface="楷体" panose="02010609060101010101" charset="-122"/>
                <a:ea typeface="楷体" panose="02010609060101010101" charset="-122"/>
                <a:cs typeface="楷体" panose="02010609060101010101" charset="-122"/>
                <a:sym typeface="+mn-ea"/>
              </a:rPr>
              <a:t>技进步推动钟表精度提高</a:t>
            </a:r>
          </a:p>
          <a:p>
            <a:pPr marL="0" indent="0">
              <a:buNone/>
              <a:defRPr/>
            </a:pPr>
            <a:r>
              <a:rPr lang="zh-CN" altLang="en-US" sz="2500" b="1" dirty="0">
                <a:solidFill>
                  <a:srgbClr val="FF0000"/>
                </a:solidFill>
                <a:latin typeface="楷体" panose="02010609060101010101" charset="-122"/>
                <a:ea typeface="楷体" panose="02010609060101010101" charset="-122"/>
              </a:rPr>
              <a:t>阐述</a:t>
            </a:r>
            <a:r>
              <a:rPr lang="zh-CN" altLang="en-US" sz="2500" b="1" dirty="0" smtClean="0">
                <a:solidFill>
                  <a:srgbClr val="0000FF"/>
                </a:solidFill>
                <a:latin typeface="楷体" panose="02010609060101010101" charset="-122"/>
                <a:ea typeface="楷体" panose="02010609060101010101" charset="-122"/>
              </a:rPr>
              <a:t>：古</a:t>
            </a:r>
            <a:r>
              <a:rPr lang="zh-CN" altLang="en-US" sz="2500" b="1" dirty="0">
                <a:solidFill>
                  <a:srgbClr val="0000FF"/>
                </a:solidFill>
                <a:latin typeface="楷体" panose="02010609060101010101" charset="-122"/>
                <a:ea typeface="楷体" panose="02010609060101010101" charset="-122"/>
              </a:rPr>
              <a:t>代生产力不发达，科技落后，</a:t>
            </a:r>
            <a:r>
              <a:rPr lang="zh-CN" altLang="en-US" sz="2500" b="1" dirty="0">
                <a:solidFill>
                  <a:srgbClr val="0000FF"/>
                </a:solidFill>
                <a:latin typeface="楷体" panose="02010609060101010101" charset="-122"/>
                <a:ea typeface="楷体" panose="02010609060101010101" charset="-122"/>
                <a:cs typeface="楷体_GB2312" charset="0"/>
                <a:sym typeface="+mn-ea"/>
              </a:rPr>
              <a:t>日晷是当时比较普遍使用的计时工具。中世纪时机械钟在西欧流行，只有时和刻，但不精确。</a:t>
            </a:r>
          </a:p>
          <a:p>
            <a:pPr marL="0" indent="0">
              <a:buNone/>
              <a:defRPr/>
            </a:pPr>
            <a:r>
              <a:rPr lang="zh-CN" altLang="en-US" sz="2500" b="1" dirty="0">
                <a:solidFill>
                  <a:srgbClr val="0000FF"/>
                </a:solidFill>
                <a:latin typeface="楷体" panose="02010609060101010101" charset="-122"/>
                <a:ea typeface="楷体" panose="02010609060101010101" charset="-122"/>
                <a:cs typeface="楷体_GB2312" charset="0"/>
                <a:sym typeface="+mn-ea"/>
              </a:rPr>
              <a:t>      近代科技的产生，实验与数学相结合，在伽利略研究的基础上，制造出怀表，其精确度提高。科技革命的推动，工业化、城市化加快，人们时间观念增强，特别是</a:t>
            </a:r>
            <a:r>
              <a:rPr lang="en-US" altLang="zh-CN" sz="2500" b="1" dirty="0">
                <a:solidFill>
                  <a:srgbClr val="0000FF"/>
                </a:solidFill>
                <a:latin typeface="楷体" panose="02010609060101010101" charset="-122"/>
                <a:ea typeface="楷体" panose="02010609060101010101" charset="-122"/>
                <a:cs typeface="楷体_GB2312" charset="0"/>
                <a:sym typeface="+mn-ea"/>
              </a:rPr>
              <a:t>20</a:t>
            </a:r>
            <a:r>
              <a:rPr lang="zh-CN" altLang="en-US" sz="2500" b="1" dirty="0">
                <a:solidFill>
                  <a:srgbClr val="0000FF"/>
                </a:solidFill>
                <a:latin typeface="楷体" panose="02010609060101010101" charset="-122"/>
                <a:ea typeface="楷体" panose="02010609060101010101" charset="-122"/>
                <a:cs typeface="楷体_GB2312" charset="0"/>
                <a:sym typeface="+mn-ea"/>
              </a:rPr>
              <a:t>世纪</a:t>
            </a:r>
            <a:r>
              <a:rPr lang="en-US" altLang="zh-CN" sz="2500" b="1" dirty="0">
                <a:solidFill>
                  <a:srgbClr val="0000FF"/>
                </a:solidFill>
                <a:latin typeface="楷体" panose="02010609060101010101" charset="-122"/>
                <a:ea typeface="楷体" panose="02010609060101010101" charset="-122"/>
                <a:cs typeface="楷体_GB2312" charset="0"/>
                <a:sym typeface="+mn-ea"/>
              </a:rPr>
              <a:t>50</a:t>
            </a:r>
            <a:r>
              <a:rPr lang="zh-CN" altLang="en-US" sz="2500" b="1" dirty="0">
                <a:solidFill>
                  <a:srgbClr val="0000FF"/>
                </a:solidFill>
                <a:latin typeface="楷体" panose="02010609060101010101" charset="-122"/>
                <a:ea typeface="楷体" panose="02010609060101010101" charset="-122"/>
                <a:cs typeface="楷体_GB2312" charset="0"/>
                <a:sym typeface="+mn-ea"/>
              </a:rPr>
              <a:t>年代以来，第三次科技革命的发展，根据原子物理学制造出原子钟，其精度更高。</a:t>
            </a:r>
            <a:r>
              <a:rPr lang="en-US" altLang="zh-CN" sz="2500" b="1" dirty="0">
                <a:solidFill>
                  <a:srgbClr val="0000FF"/>
                </a:solidFill>
                <a:latin typeface="楷体" panose="02010609060101010101" charset="-122"/>
                <a:ea typeface="楷体" panose="02010609060101010101" charset="-122"/>
                <a:cs typeface="Calibri" panose="020F0502020204030204" charset="0"/>
                <a:sym typeface="+mn-ea"/>
              </a:rPr>
              <a:t>21</a:t>
            </a:r>
            <a:r>
              <a:rPr lang="zh-CN" altLang="en-US" sz="2500" b="1" dirty="0">
                <a:solidFill>
                  <a:srgbClr val="0000FF"/>
                </a:solidFill>
                <a:latin typeface="楷体" panose="02010609060101010101" charset="-122"/>
                <a:ea typeface="楷体" panose="02010609060101010101" charset="-122"/>
                <a:cs typeface="Calibri" panose="020F0502020204030204" charset="0"/>
                <a:sym typeface="+mn-ea"/>
              </a:rPr>
              <a:t>世纪初，</a:t>
            </a:r>
            <a:r>
              <a:rPr lang="zh-CN" altLang="en-US" sz="2500" b="1" dirty="0">
                <a:solidFill>
                  <a:srgbClr val="0000FF"/>
                </a:solidFill>
                <a:latin typeface="楷体" panose="02010609060101010101" charset="-122"/>
                <a:ea typeface="楷体" panose="02010609060101010101" charset="-122"/>
                <a:cs typeface="楷体_GB2312" charset="0"/>
                <a:sym typeface="+mn-ea"/>
              </a:rPr>
              <a:t>随着信息技术的发展，具有计时、信息处理、导航、监测等多种功能的智能手表出现。</a:t>
            </a:r>
          </a:p>
          <a:p>
            <a:pPr marL="0" indent="0">
              <a:buNone/>
              <a:defRPr/>
            </a:pPr>
            <a:r>
              <a:rPr lang="zh-CN" altLang="en-US" sz="2500" b="1" dirty="0" smtClean="0">
                <a:solidFill>
                  <a:srgbClr val="FF0000"/>
                </a:solidFill>
                <a:latin typeface="楷体" panose="02010609060101010101" charset="-122"/>
                <a:ea typeface="楷体" panose="02010609060101010101" charset="-122"/>
                <a:cs typeface="楷体_GB2312" charset="0"/>
                <a:sym typeface="+mn-ea"/>
              </a:rPr>
              <a:t>结论</a:t>
            </a:r>
            <a:r>
              <a:rPr lang="zh-CN" altLang="en-US" sz="2500" b="1" dirty="0" smtClean="0">
                <a:solidFill>
                  <a:srgbClr val="0000FF"/>
                </a:solidFill>
                <a:latin typeface="楷体" panose="02010609060101010101" charset="-122"/>
                <a:ea typeface="楷体" panose="02010609060101010101" charset="-122"/>
                <a:cs typeface="楷体_GB2312" charset="0"/>
                <a:sym typeface="+mn-ea"/>
              </a:rPr>
              <a:t>：总</a:t>
            </a:r>
            <a:r>
              <a:rPr lang="zh-CN" altLang="en-US" sz="2500" b="1" dirty="0">
                <a:solidFill>
                  <a:srgbClr val="0000FF"/>
                </a:solidFill>
                <a:latin typeface="楷体" panose="02010609060101010101" charset="-122"/>
                <a:ea typeface="楷体" panose="02010609060101010101" charset="-122"/>
                <a:cs typeface="楷体_GB2312" charset="0"/>
                <a:sym typeface="+mn-ea"/>
              </a:rPr>
              <a:t>之，科技的进步推动钟表精度</a:t>
            </a:r>
            <a:r>
              <a:rPr lang="zh-CN" altLang="en-US" sz="2500" b="1" dirty="0" smtClean="0">
                <a:solidFill>
                  <a:srgbClr val="0000FF"/>
                </a:solidFill>
                <a:latin typeface="楷体" panose="02010609060101010101" charset="-122"/>
                <a:ea typeface="楷体" panose="02010609060101010101" charset="-122"/>
                <a:cs typeface="楷体_GB2312" charset="0"/>
                <a:sym typeface="+mn-ea"/>
              </a:rPr>
              <a:t>不断提</a:t>
            </a:r>
            <a:r>
              <a:rPr lang="zh-CN" altLang="en-US" sz="2500" b="1" dirty="0">
                <a:solidFill>
                  <a:srgbClr val="0000FF"/>
                </a:solidFill>
                <a:latin typeface="楷体" panose="02010609060101010101" charset="-122"/>
                <a:ea typeface="楷体" panose="02010609060101010101" charset="-122"/>
                <a:cs typeface="楷体_GB2312" charset="0"/>
                <a:sym typeface="+mn-ea"/>
              </a:rPr>
              <a:t>高，钟表精度提高也反映了不同时代科技的进步。</a:t>
            </a: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2352" y="1357630"/>
            <a:ext cx="11225677" cy="4358709"/>
          </a:xfrm>
          <a:ln>
            <a:solidFill>
              <a:srgbClr val="FF0000"/>
            </a:solidFill>
          </a:ln>
        </p:spPr>
        <p:txBody>
          <a:bodyPr>
            <a:normAutofit lnSpcReduction="10000"/>
          </a:bodyPr>
          <a:lstStyle/>
          <a:p>
            <a:pPr marL="0" indent="0">
              <a:buNone/>
              <a:defRPr/>
            </a:pPr>
            <a:r>
              <a:rPr lang="zh-CN" altLang="en-US" sz="2500" b="1" dirty="0">
                <a:solidFill>
                  <a:srgbClr val="FF0000"/>
                </a:solidFill>
                <a:latin typeface="楷体" panose="02010609060101010101" charset="-122"/>
                <a:ea typeface="楷体" panose="02010609060101010101" charset="-122"/>
                <a:cs typeface="楷体" panose="02010609060101010101" charset="-122"/>
                <a:sym typeface="+mn-ea"/>
              </a:rPr>
              <a:t>论题</a:t>
            </a:r>
            <a:r>
              <a:rPr lang="zh-CN" altLang="en-US" sz="2500" b="1" dirty="0" smtClean="0">
                <a:solidFill>
                  <a:srgbClr val="0000CC"/>
                </a:solidFill>
                <a:latin typeface="楷体" panose="02010609060101010101" charset="-122"/>
                <a:ea typeface="楷体" panose="02010609060101010101" charset="-122"/>
                <a:cs typeface="楷体" panose="02010609060101010101" charset="-122"/>
                <a:sym typeface="+mn-ea"/>
              </a:rPr>
              <a:t>：科</a:t>
            </a:r>
            <a:r>
              <a:rPr lang="zh-CN" altLang="en-US" sz="2500" b="1" dirty="0">
                <a:solidFill>
                  <a:srgbClr val="0000CC"/>
                </a:solidFill>
                <a:latin typeface="楷体" panose="02010609060101010101" charset="-122"/>
                <a:ea typeface="楷体" panose="02010609060101010101" charset="-122"/>
                <a:cs typeface="楷体" panose="02010609060101010101" charset="-122"/>
                <a:sym typeface="+mn-ea"/>
              </a:rPr>
              <a:t>技进步推动钟表的普及使用</a:t>
            </a:r>
          </a:p>
          <a:p>
            <a:pPr marL="0" indent="0">
              <a:buNone/>
              <a:defRPr/>
            </a:pPr>
            <a:r>
              <a:rPr lang="zh-CN" altLang="en-US" sz="2500" b="1" dirty="0">
                <a:solidFill>
                  <a:srgbClr val="FF0000"/>
                </a:solidFill>
                <a:latin typeface="楷体" panose="02010609060101010101" charset="-122"/>
                <a:ea typeface="楷体" panose="02010609060101010101" charset="-122"/>
              </a:rPr>
              <a:t>阐述</a:t>
            </a:r>
            <a:r>
              <a:rPr lang="zh-CN" altLang="en-US" sz="2500" b="1" dirty="0" smtClean="0">
                <a:solidFill>
                  <a:srgbClr val="0000CC"/>
                </a:solidFill>
                <a:latin typeface="楷体" panose="02010609060101010101" charset="-122"/>
                <a:ea typeface="楷体" panose="02010609060101010101" charset="-122"/>
              </a:rPr>
              <a:t>：古</a:t>
            </a:r>
            <a:r>
              <a:rPr lang="zh-CN" altLang="en-US" sz="2500" b="1" dirty="0">
                <a:solidFill>
                  <a:srgbClr val="0000CC"/>
                </a:solidFill>
                <a:latin typeface="楷体" panose="02010609060101010101" charset="-122"/>
                <a:ea typeface="楷体" panose="02010609060101010101" charset="-122"/>
              </a:rPr>
              <a:t>代生产力落后，科技不发达，</a:t>
            </a:r>
            <a:r>
              <a:rPr lang="zh-CN" altLang="en-US" sz="2500" b="1" dirty="0">
                <a:solidFill>
                  <a:srgbClr val="0000CC"/>
                </a:solidFill>
                <a:latin typeface="楷体" panose="02010609060101010101" charset="-122"/>
                <a:ea typeface="楷体" panose="02010609060101010101" charset="-122"/>
                <a:cs typeface="楷体_GB2312" charset="0"/>
                <a:sym typeface="+mn-ea"/>
              </a:rPr>
              <a:t>日晷是当时比较普遍使用的计时工具，但日晷计时一般由政府控制</a:t>
            </a:r>
            <a:r>
              <a:rPr lang="zh-CN" altLang="en-US" sz="2500" b="1" dirty="0">
                <a:solidFill>
                  <a:srgbClr val="0000CC"/>
                </a:solidFill>
                <a:latin typeface="楷体" panose="02010609060101010101" charset="-122"/>
                <a:ea typeface="楷体" panose="02010609060101010101" charset="-122"/>
                <a:sym typeface="+mn-ea"/>
              </a:rPr>
              <a:t>。</a:t>
            </a:r>
            <a:r>
              <a:rPr lang="zh-CN" altLang="en-US" sz="2500" b="1" dirty="0">
                <a:solidFill>
                  <a:srgbClr val="0000CC"/>
                </a:solidFill>
                <a:latin typeface="楷体" panose="02010609060101010101" charset="-122"/>
                <a:ea typeface="楷体" panose="02010609060101010101" charset="-122"/>
                <a:cs typeface="楷体_GB2312" charset="0"/>
                <a:sym typeface="+mn-ea"/>
              </a:rPr>
              <a:t>近代科技的产生，在伽利略研究的基础上，制造出怀表，但当时钟表价格昂贵，属于奢侈品，钟表还不能普及使用。</a:t>
            </a:r>
          </a:p>
          <a:p>
            <a:pPr marL="0" indent="0">
              <a:buNone/>
              <a:defRPr/>
            </a:pPr>
            <a:r>
              <a:rPr lang="zh-CN" altLang="en-US" sz="2500" b="1" dirty="0">
                <a:solidFill>
                  <a:srgbClr val="0000CC"/>
                </a:solidFill>
                <a:latin typeface="楷体" panose="02010609060101010101" charset="-122"/>
                <a:ea typeface="楷体" panose="02010609060101010101" charset="-122"/>
                <a:cs typeface="楷体_GB2312" charset="0"/>
              </a:rPr>
              <a:t>     在第一次工业革命的推动下，工业化、城市化进程加快，人们时间观念的增强，</a:t>
            </a:r>
            <a:r>
              <a:rPr lang="en-US" altLang="zh-CN" sz="2500" b="1" dirty="0">
                <a:solidFill>
                  <a:srgbClr val="0000CC"/>
                </a:solidFill>
                <a:latin typeface="楷体" panose="02010609060101010101" charset="-122"/>
                <a:ea typeface="楷体" panose="02010609060101010101" charset="-122"/>
                <a:cs typeface="Calibri" panose="020F0502020204030204" charset="0"/>
                <a:sym typeface="+mn-ea"/>
              </a:rPr>
              <a:t>1850</a:t>
            </a:r>
            <a:r>
              <a:rPr lang="zh-CN" altLang="en-US" sz="2500" b="1" dirty="0">
                <a:solidFill>
                  <a:srgbClr val="0000CC"/>
                </a:solidFill>
                <a:latin typeface="楷体" panose="02010609060101010101" charset="-122"/>
                <a:ea typeface="楷体" panose="02010609060101010101" charset="-122"/>
                <a:cs typeface="Calibri" panose="020F0502020204030204" charset="0"/>
                <a:sym typeface="+mn-ea"/>
              </a:rPr>
              <a:t>年前后，</a:t>
            </a:r>
            <a:r>
              <a:rPr lang="zh-CN" altLang="en-US" sz="2500" b="1" dirty="0">
                <a:solidFill>
                  <a:srgbClr val="0000CC"/>
                </a:solidFill>
                <a:latin typeface="楷体" panose="02010609060101010101" charset="-122"/>
                <a:ea typeface="楷体" panose="02010609060101010101" charset="-122"/>
                <a:cs typeface="楷体_GB2312" charset="0"/>
                <a:sym typeface="+mn-ea"/>
              </a:rPr>
              <a:t>英国社会各个阶层都拥有了钟表，钟表得到了普及。在第二次工业革命的推动下，社会经济的进步，</a:t>
            </a:r>
            <a:r>
              <a:rPr lang="en-US" altLang="zh-CN" sz="2500" b="1" dirty="0">
                <a:solidFill>
                  <a:srgbClr val="0000CC"/>
                </a:solidFill>
                <a:latin typeface="楷体" panose="02010609060101010101" charset="-122"/>
                <a:ea typeface="楷体" panose="02010609060101010101" charset="-122"/>
                <a:cs typeface="Calibri" panose="020F0502020204030204" charset="0"/>
                <a:sym typeface="+mn-ea"/>
              </a:rPr>
              <a:t>20</a:t>
            </a:r>
            <a:r>
              <a:rPr lang="zh-CN" altLang="en-US" sz="2500" b="1" dirty="0">
                <a:solidFill>
                  <a:srgbClr val="0000CC"/>
                </a:solidFill>
                <a:latin typeface="楷体" panose="02010609060101010101" charset="-122"/>
                <a:ea typeface="楷体" panose="02010609060101010101" charset="-122"/>
                <a:cs typeface="Calibri" panose="020F0502020204030204" charset="0"/>
                <a:sym typeface="+mn-ea"/>
              </a:rPr>
              <a:t>世纪初，</a:t>
            </a:r>
            <a:r>
              <a:rPr lang="zh-CN" altLang="en-US" sz="2500" b="1" dirty="0">
                <a:solidFill>
                  <a:srgbClr val="0000CC"/>
                </a:solidFill>
                <a:latin typeface="楷体" panose="02010609060101010101" charset="-122"/>
                <a:ea typeface="楷体" panose="02010609060101010101" charset="-122"/>
                <a:cs typeface="楷体_GB2312" charset="0"/>
                <a:sym typeface="+mn-ea"/>
              </a:rPr>
              <a:t>原为女性装饰品的手表逐渐为男性所接受，随时都可佩戴。在第三次科技革命推动下，</a:t>
            </a:r>
            <a:r>
              <a:rPr lang="en-US" altLang="zh-CN" sz="2500" b="1" dirty="0">
                <a:solidFill>
                  <a:srgbClr val="0000CC"/>
                </a:solidFill>
                <a:latin typeface="楷体" panose="02010609060101010101" charset="-122"/>
                <a:ea typeface="楷体" panose="02010609060101010101" charset="-122"/>
                <a:cs typeface="Calibri" panose="020F0502020204030204" charset="0"/>
                <a:sym typeface="+mn-ea"/>
              </a:rPr>
              <a:t>21</a:t>
            </a:r>
            <a:r>
              <a:rPr lang="zh-CN" altLang="en-US" sz="2500" b="1" dirty="0">
                <a:solidFill>
                  <a:srgbClr val="0000CC"/>
                </a:solidFill>
                <a:latin typeface="楷体" panose="02010609060101010101" charset="-122"/>
                <a:ea typeface="楷体" panose="02010609060101010101" charset="-122"/>
                <a:cs typeface="Calibri" panose="020F0502020204030204" charset="0"/>
                <a:sym typeface="+mn-ea"/>
              </a:rPr>
              <a:t>世纪初，</a:t>
            </a:r>
            <a:r>
              <a:rPr lang="zh-CN" altLang="en-US" sz="2500" b="1" dirty="0">
                <a:solidFill>
                  <a:srgbClr val="0000CC"/>
                </a:solidFill>
                <a:latin typeface="楷体" panose="02010609060101010101" charset="-122"/>
                <a:ea typeface="楷体" panose="02010609060101010101" charset="-122"/>
                <a:cs typeface="楷体_GB2312" charset="0"/>
                <a:sym typeface="+mn-ea"/>
              </a:rPr>
              <a:t>随着信息技术的发展，多种功能的智能手表出现。</a:t>
            </a:r>
            <a:endParaRPr lang="zh-CN" altLang="en-US" sz="2500" b="1" dirty="0">
              <a:solidFill>
                <a:srgbClr val="0000CC"/>
              </a:solidFill>
              <a:latin typeface="楷体" panose="02010609060101010101" charset="-122"/>
              <a:ea typeface="楷体" panose="02010609060101010101" charset="-122"/>
              <a:sym typeface="+mn-ea"/>
            </a:endParaRPr>
          </a:p>
          <a:p>
            <a:pPr marL="0" indent="0">
              <a:buNone/>
              <a:defRPr/>
            </a:pPr>
            <a:r>
              <a:rPr lang="zh-CN" altLang="en-US" sz="2500" b="1" dirty="0" smtClean="0">
                <a:solidFill>
                  <a:srgbClr val="FF0000"/>
                </a:solidFill>
                <a:latin typeface="楷体" panose="02010609060101010101" charset="-122"/>
                <a:ea typeface="楷体" panose="02010609060101010101" charset="-122"/>
              </a:rPr>
              <a:t>总结</a:t>
            </a:r>
            <a:r>
              <a:rPr lang="zh-CN" altLang="en-US" sz="2500" b="1" dirty="0" smtClean="0">
                <a:solidFill>
                  <a:srgbClr val="0000CC"/>
                </a:solidFill>
                <a:latin typeface="楷体" panose="02010609060101010101" charset="-122"/>
                <a:ea typeface="楷体" panose="02010609060101010101" charset="-122"/>
              </a:rPr>
              <a:t>：总</a:t>
            </a:r>
            <a:r>
              <a:rPr lang="zh-CN" altLang="en-US" sz="2500" b="1" dirty="0">
                <a:solidFill>
                  <a:srgbClr val="0000CC"/>
                </a:solidFill>
                <a:latin typeface="楷体" panose="02010609060101010101" charset="-122"/>
                <a:ea typeface="楷体" panose="02010609060101010101" charset="-122"/>
              </a:rPr>
              <a:t>之，</a:t>
            </a:r>
            <a:r>
              <a:rPr lang="zh-CN" altLang="en-US" sz="2500" b="1" dirty="0">
                <a:solidFill>
                  <a:srgbClr val="0000CC"/>
                </a:solidFill>
                <a:latin typeface="楷体" panose="02010609060101010101" charset="-122"/>
                <a:ea typeface="楷体" panose="02010609060101010101" charset="-122"/>
                <a:cs typeface="楷体" panose="02010609060101010101" charset="-122"/>
                <a:sym typeface="+mn-ea"/>
              </a:rPr>
              <a:t>科技进步推动钟表的普及使用</a:t>
            </a:r>
            <a:r>
              <a:rPr lang="zh-CN" altLang="en-US" sz="2500" b="1" dirty="0">
                <a:solidFill>
                  <a:srgbClr val="0000CC"/>
                </a:solidFill>
                <a:latin typeface="楷体" panose="02010609060101010101" charset="-122"/>
                <a:ea typeface="楷体" panose="02010609060101010101" charset="-122"/>
              </a:rPr>
              <a:t>，而</a:t>
            </a:r>
            <a:r>
              <a:rPr lang="zh-CN" altLang="en-US" sz="2500" b="1" dirty="0">
                <a:solidFill>
                  <a:srgbClr val="0000CC"/>
                </a:solidFill>
                <a:latin typeface="楷体" panose="02010609060101010101" charset="-122"/>
                <a:ea typeface="楷体" panose="02010609060101010101" charset="-122"/>
                <a:cs typeface="楷体" panose="02010609060101010101" charset="-122"/>
                <a:sym typeface="+mn-ea"/>
              </a:rPr>
              <a:t>钟表的普及使用反映了不同时代科技的进步。</a:t>
            </a:r>
            <a:endParaRPr lang="zh-CN" altLang="en-US" sz="2500" b="1" dirty="0">
              <a:solidFill>
                <a:srgbClr val="0000CC"/>
              </a:solidFill>
              <a:latin typeface="楷体" panose="02010609060101010101" charset="-122"/>
              <a:ea typeface="楷体" panose="02010609060101010101" charset="-122"/>
            </a:endParaRP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4531" y="1006708"/>
            <a:ext cx="11632294" cy="5424156"/>
          </a:xfrm>
          <a:ln>
            <a:solidFill>
              <a:srgbClr val="FF0000"/>
            </a:solidFill>
          </a:ln>
        </p:spPr>
        <p:txBody>
          <a:bodyPr>
            <a:noAutofit/>
          </a:bodyPr>
          <a:lstStyle/>
          <a:p>
            <a:pPr marL="0" indent="0">
              <a:buNone/>
              <a:defRPr/>
            </a:pPr>
            <a:r>
              <a:rPr lang="zh-CN" altLang="en-US" sz="2500" b="1" dirty="0">
                <a:solidFill>
                  <a:srgbClr val="FF0000"/>
                </a:solidFill>
                <a:latin typeface="楷体" panose="02010609060101010101" charset="-122"/>
                <a:ea typeface="楷体" panose="02010609060101010101" charset="-122"/>
                <a:cs typeface="楷体" panose="02010609060101010101" charset="-122"/>
                <a:sym typeface="+mn-ea"/>
              </a:rPr>
              <a:t>论题</a:t>
            </a:r>
            <a:r>
              <a:rPr lang="zh-CN" altLang="en-US" sz="2500" b="1" dirty="0" smtClean="0">
                <a:solidFill>
                  <a:srgbClr val="0000FF"/>
                </a:solidFill>
                <a:latin typeface="楷体" panose="02010609060101010101" charset="-122"/>
                <a:ea typeface="楷体" panose="02010609060101010101" charset="-122"/>
                <a:cs typeface="楷体" panose="02010609060101010101" charset="-122"/>
                <a:sym typeface="+mn-ea"/>
              </a:rPr>
              <a:t>：科</a:t>
            </a:r>
            <a:r>
              <a:rPr lang="zh-CN" altLang="en-US" sz="2500" b="1" dirty="0">
                <a:solidFill>
                  <a:srgbClr val="0000FF"/>
                </a:solidFill>
                <a:latin typeface="楷体" panose="02010609060101010101" charset="-122"/>
                <a:ea typeface="楷体" panose="02010609060101010101" charset="-122"/>
                <a:cs typeface="楷体" panose="02010609060101010101" charset="-122"/>
                <a:sym typeface="+mn-ea"/>
              </a:rPr>
              <a:t>技进步推动钟表的演变和普及</a:t>
            </a:r>
          </a:p>
          <a:p>
            <a:pPr marL="0" indent="0">
              <a:buNone/>
              <a:defRPr/>
            </a:pPr>
            <a:r>
              <a:rPr lang="zh-CN" altLang="en-US" sz="2500" b="1" dirty="0">
                <a:solidFill>
                  <a:srgbClr val="FF0000"/>
                </a:solidFill>
                <a:latin typeface="楷体" panose="02010609060101010101" charset="-122"/>
                <a:ea typeface="楷体" panose="02010609060101010101" charset="-122"/>
                <a:sym typeface="+mn-ea"/>
              </a:rPr>
              <a:t>阐述</a:t>
            </a:r>
            <a:r>
              <a:rPr lang="zh-CN" altLang="en-US" sz="2500" b="1" dirty="0" smtClean="0">
                <a:solidFill>
                  <a:srgbClr val="0000FF"/>
                </a:solidFill>
                <a:latin typeface="楷体" panose="02010609060101010101" charset="-122"/>
                <a:ea typeface="楷体" panose="02010609060101010101" charset="-122"/>
                <a:sym typeface="+mn-ea"/>
              </a:rPr>
              <a:t>：古</a:t>
            </a:r>
            <a:r>
              <a:rPr lang="zh-CN" altLang="en-US" sz="2500" b="1" dirty="0">
                <a:solidFill>
                  <a:srgbClr val="0000FF"/>
                </a:solidFill>
                <a:latin typeface="楷体" panose="02010609060101010101" charset="-122"/>
                <a:ea typeface="楷体" panose="02010609060101010101" charset="-122"/>
                <a:sym typeface="+mn-ea"/>
              </a:rPr>
              <a:t>代生产力落后，科技不发达，</a:t>
            </a:r>
            <a:r>
              <a:rPr lang="zh-CN" altLang="en-US" sz="2500" b="1" dirty="0">
                <a:solidFill>
                  <a:srgbClr val="0000FF"/>
                </a:solidFill>
                <a:latin typeface="楷体" panose="02010609060101010101" charset="-122"/>
                <a:ea typeface="楷体" panose="02010609060101010101" charset="-122"/>
                <a:cs typeface="楷体_GB2312" charset="0"/>
                <a:sym typeface="+mn-ea"/>
              </a:rPr>
              <a:t>日晷是当时比较普遍使用的计时工具</a:t>
            </a:r>
            <a:r>
              <a:rPr lang="zh-CN" altLang="en-US" sz="2500" b="1" dirty="0">
                <a:solidFill>
                  <a:srgbClr val="0000FF"/>
                </a:solidFill>
                <a:latin typeface="楷体" panose="02010609060101010101" charset="-122"/>
                <a:ea typeface="楷体" panose="02010609060101010101" charset="-122"/>
                <a:sym typeface="+mn-ea"/>
              </a:rPr>
              <a:t>。</a:t>
            </a:r>
            <a:r>
              <a:rPr lang="zh-CN" altLang="en-US" sz="2500" b="1" dirty="0">
                <a:solidFill>
                  <a:srgbClr val="0000FF"/>
                </a:solidFill>
                <a:latin typeface="楷体" panose="02010609060101010101" charset="-122"/>
                <a:ea typeface="楷体" panose="02010609060101010101" charset="-122"/>
                <a:cs typeface="楷体_GB2312" charset="0"/>
                <a:sym typeface="+mn-ea"/>
              </a:rPr>
              <a:t>中世纪时机械钟在西欧流行，但不精确。近代科技的产生，在伽利略研究的基础上，制造出怀表，其精确度提高，但当时钟表价格昂贵，属于奢侈品，钟表还不能普及使用。</a:t>
            </a:r>
          </a:p>
          <a:p>
            <a:pPr marL="0" indent="0">
              <a:buNone/>
              <a:defRPr/>
            </a:pPr>
            <a:r>
              <a:rPr lang="zh-CN" altLang="en-US" sz="2500" b="1" dirty="0">
                <a:solidFill>
                  <a:srgbClr val="0000FF"/>
                </a:solidFill>
                <a:latin typeface="楷体" panose="02010609060101010101" charset="-122"/>
                <a:ea typeface="楷体" panose="02010609060101010101" charset="-122"/>
                <a:cs typeface="楷体_GB2312" charset="0"/>
                <a:sym typeface="+mn-ea"/>
              </a:rPr>
              <a:t>     在第一次工业革命的推动下，工业化、城市化进程加快，人们时间观念的增强，</a:t>
            </a:r>
            <a:r>
              <a:rPr lang="en-US" altLang="zh-CN" sz="2500" b="1" dirty="0">
                <a:solidFill>
                  <a:srgbClr val="0000FF"/>
                </a:solidFill>
                <a:latin typeface="楷体" panose="02010609060101010101" charset="-122"/>
                <a:ea typeface="楷体" panose="02010609060101010101" charset="-122"/>
                <a:cs typeface="Calibri" panose="020F0502020204030204" charset="0"/>
                <a:sym typeface="+mn-ea"/>
              </a:rPr>
              <a:t>1850</a:t>
            </a:r>
            <a:r>
              <a:rPr lang="zh-CN" altLang="en-US" sz="2500" b="1" dirty="0">
                <a:solidFill>
                  <a:srgbClr val="0000FF"/>
                </a:solidFill>
                <a:latin typeface="楷体" panose="02010609060101010101" charset="-122"/>
                <a:ea typeface="楷体" panose="02010609060101010101" charset="-122"/>
                <a:cs typeface="Calibri" panose="020F0502020204030204" charset="0"/>
                <a:sym typeface="+mn-ea"/>
              </a:rPr>
              <a:t>年前后，</a:t>
            </a:r>
            <a:r>
              <a:rPr lang="zh-CN" altLang="en-US" sz="2500" b="1" dirty="0">
                <a:solidFill>
                  <a:srgbClr val="0000FF"/>
                </a:solidFill>
                <a:latin typeface="楷体" panose="02010609060101010101" charset="-122"/>
                <a:ea typeface="楷体" panose="02010609060101010101" charset="-122"/>
                <a:cs typeface="楷体_GB2312" charset="0"/>
                <a:sym typeface="+mn-ea"/>
              </a:rPr>
              <a:t>英国社会各个阶层都拥有了钟表，钟表得到了普及。在第二次工业革命的推动下，社会经济的进步，</a:t>
            </a:r>
            <a:r>
              <a:rPr lang="en-US" altLang="zh-CN" sz="2500" b="1" dirty="0">
                <a:solidFill>
                  <a:srgbClr val="0000FF"/>
                </a:solidFill>
                <a:latin typeface="楷体" panose="02010609060101010101" charset="-122"/>
                <a:ea typeface="楷体" panose="02010609060101010101" charset="-122"/>
                <a:cs typeface="Calibri" panose="020F0502020204030204" charset="0"/>
                <a:sym typeface="+mn-ea"/>
              </a:rPr>
              <a:t>20</a:t>
            </a:r>
            <a:r>
              <a:rPr lang="zh-CN" altLang="en-US" sz="2500" b="1" dirty="0">
                <a:solidFill>
                  <a:srgbClr val="0000FF"/>
                </a:solidFill>
                <a:latin typeface="楷体" panose="02010609060101010101" charset="-122"/>
                <a:ea typeface="楷体" panose="02010609060101010101" charset="-122"/>
                <a:cs typeface="Calibri" panose="020F0502020204030204" charset="0"/>
                <a:sym typeface="+mn-ea"/>
              </a:rPr>
              <a:t>世纪初，</a:t>
            </a:r>
            <a:r>
              <a:rPr lang="zh-CN" altLang="en-US" sz="2500" b="1" dirty="0">
                <a:solidFill>
                  <a:srgbClr val="0000FF"/>
                </a:solidFill>
                <a:latin typeface="楷体" panose="02010609060101010101" charset="-122"/>
                <a:ea typeface="楷体" panose="02010609060101010101" charset="-122"/>
                <a:cs typeface="楷体_GB2312" charset="0"/>
                <a:sym typeface="+mn-ea"/>
              </a:rPr>
              <a:t>原为女性装饰品的手表逐渐为男性所接受，随时都可佩戴。在第三次科技革命推动下，</a:t>
            </a:r>
            <a:r>
              <a:rPr lang="en-US" altLang="zh-CN" sz="2500" b="1" dirty="0">
                <a:solidFill>
                  <a:srgbClr val="0000FF"/>
                </a:solidFill>
                <a:latin typeface="楷体" panose="02010609060101010101" charset="-122"/>
                <a:ea typeface="楷体" panose="02010609060101010101" charset="-122"/>
                <a:cs typeface="楷体_GB2312" charset="0"/>
                <a:sym typeface="+mn-ea"/>
              </a:rPr>
              <a:t>20</a:t>
            </a:r>
            <a:r>
              <a:rPr lang="zh-CN" altLang="en-US" sz="2500" b="1" dirty="0">
                <a:solidFill>
                  <a:srgbClr val="0000FF"/>
                </a:solidFill>
                <a:latin typeface="楷体" panose="02010609060101010101" charset="-122"/>
                <a:ea typeface="楷体" panose="02010609060101010101" charset="-122"/>
                <a:cs typeface="楷体_GB2312" charset="0"/>
                <a:sym typeface="+mn-ea"/>
              </a:rPr>
              <a:t>世纪</a:t>
            </a:r>
            <a:r>
              <a:rPr lang="en-US" altLang="zh-CN" sz="2500" b="1" dirty="0">
                <a:solidFill>
                  <a:srgbClr val="0000FF"/>
                </a:solidFill>
                <a:latin typeface="楷体" panose="02010609060101010101" charset="-122"/>
                <a:ea typeface="楷体" panose="02010609060101010101" charset="-122"/>
                <a:cs typeface="楷体_GB2312" charset="0"/>
                <a:sym typeface="+mn-ea"/>
              </a:rPr>
              <a:t>50</a:t>
            </a:r>
            <a:r>
              <a:rPr lang="zh-CN" altLang="en-US" sz="2500" b="1" dirty="0">
                <a:solidFill>
                  <a:srgbClr val="0000FF"/>
                </a:solidFill>
                <a:latin typeface="楷体" panose="02010609060101010101" charset="-122"/>
                <a:ea typeface="楷体" panose="02010609060101010101" charset="-122"/>
                <a:cs typeface="楷体_GB2312" charset="0"/>
                <a:sym typeface="+mn-ea"/>
              </a:rPr>
              <a:t>年代，根据原子物理学制造出原子钟，其精度更高。</a:t>
            </a:r>
            <a:r>
              <a:rPr lang="en-US" altLang="zh-CN" sz="2500" b="1" dirty="0">
                <a:solidFill>
                  <a:srgbClr val="0000FF"/>
                </a:solidFill>
                <a:latin typeface="楷体" panose="02010609060101010101" charset="-122"/>
                <a:ea typeface="楷体" panose="02010609060101010101" charset="-122"/>
                <a:cs typeface="Calibri" panose="020F0502020204030204" charset="0"/>
                <a:sym typeface="+mn-ea"/>
              </a:rPr>
              <a:t>21</a:t>
            </a:r>
            <a:r>
              <a:rPr lang="zh-CN" altLang="en-US" sz="2500" b="1" dirty="0">
                <a:solidFill>
                  <a:srgbClr val="0000FF"/>
                </a:solidFill>
                <a:latin typeface="楷体" panose="02010609060101010101" charset="-122"/>
                <a:ea typeface="楷体" panose="02010609060101010101" charset="-122"/>
                <a:cs typeface="Calibri" panose="020F0502020204030204" charset="0"/>
                <a:sym typeface="+mn-ea"/>
              </a:rPr>
              <a:t>世纪初，</a:t>
            </a:r>
            <a:r>
              <a:rPr lang="zh-CN" altLang="en-US" sz="2500" b="1" dirty="0">
                <a:solidFill>
                  <a:srgbClr val="0000FF"/>
                </a:solidFill>
                <a:latin typeface="楷体" panose="02010609060101010101" charset="-122"/>
                <a:ea typeface="楷体" panose="02010609060101010101" charset="-122"/>
                <a:cs typeface="楷体_GB2312" charset="0"/>
                <a:sym typeface="+mn-ea"/>
              </a:rPr>
              <a:t>随着信息技术的发展，多种功能的智能手表出现。</a:t>
            </a:r>
            <a:endParaRPr lang="zh-CN" altLang="en-US" sz="2500" b="1" dirty="0">
              <a:solidFill>
                <a:srgbClr val="0000FF"/>
              </a:solidFill>
              <a:latin typeface="楷体" panose="02010609060101010101" charset="-122"/>
              <a:ea typeface="楷体" panose="02010609060101010101" charset="-122"/>
              <a:sym typeface="+mn-ea"/>
            </a:endParaRPr>
          </a:p>
          <a:p>
            <a:pPr marL="0" indent="0">
              <a:buNone/>
              <a:defRPr/>
            </a:pPr>
            <a:r>
              <a:rPr lang="zh-CN" altLang="en-US" sz="2500" b="1" dirty="0" smtClean="0">
                <a:solidFill>
                  <a:srgbClr val="FF0000"/>
                </a:solidFill>
                <a:latin typeface="楷体" panose="02010609060101010101" charset="-122"/>
                <a:ea typeface="楷体" panose="02010609060101010101" charset="-122"/>
                <a:sym typeface="+mn-ea"/>
              </a:rPr>
              <a:t>总结</a:t>
            </a:r>
            <a:r>
              <a:rPr lang="zh-CN" altLang="en-US" sz="2500" b="1" dirty="0" smtClean="0">
                <a:solidFill>
                  <a:srgbClr val="0000FF"/>
                </a:solidFill>
                <a:latin typeface="楷体" panose="02010609060101010101" charset="-122"/>
                <a:ea typeface="楷体" panose="02010609060101010101" charset="-122"/>
                <a:sym typeface="+mn-ea"/>
              </a:rPr>
              <a:t>：总</a:t>
            </a:r>
            <a:r>
              <a:rPr lang="zh-CN" altLang="en-US" sz="2500" b="1" dirty="0">
                <a:solidFill>
                  <a:srgbClr val="0000FF"/>
                </a:solidFill>
                <a:latin typeface="楷体" panose="02010609060101010101" charset="-122"/>
                <a:ea typeface="楷体" panose="02010609060101010101" charset="-122"/>
                <a:sym typeface="+mn-ea"/>
              </a:rPr>
              <a:t>之，</a:t>
            </a:r>
            <a:r>
              <a:rPr lang="zh-CN" altLang="en-US" sz="2500" b="1" dirty="0">
                <a:solidFill>
                  <a:srgbClr val="0000FF"/>
                </a:solidFill>
                <a:latin typeface="楷体" panose="02010609060101010101" charset="-122"/>
                <a:ea typeface="楷体" panose="02010609060101010101" charset="-122"/>
                <a:cs typeface="楷体" panose="02010609060101010101" charset="-122"/>
                <a:sym typeface="+mn-ea"/>
              </a:rPr>
              <a:t>科技进步推动钟表的演变和普及</a:t>
            </a:r>
            <a:r>
              <a:rPr lang="zh-CN" altLang="en-US" sz="2500" b="1" dirty="0">
                <a:solidFill>
                  <a:srgbClr val="0000FF"/>
                </a:solidFill>
                <a:latin typeface="楷体" panose="02010609060101010101" charset="-122"/>
                <a:ea typeface="楷体" panose="02010609060101010101" charset="-122"/>
                <a:sym typeface="+mn-ea"/>
              </a:rPr>
              <a:t>，而</a:t>
            </a:r>
            <a:r>
              <a:rPr lang="zh-CN" altLang="en-US" sz="2500" b="1" dirty="0">
                <a:solidFill>
                  <a:srgbClr val="0000FF"/>
                </a:solidFill>
                <a:latin typeface="楷体" panose="02010609060101010101" charset="-122"/>
                <a:ea typeface="楷体" panose="02010609060101010101" charset="-122"/>
                <a:cs typeface="楷体" panose="02010609060101010101" charset="-122"/>
                <a:sym typeface="+mn-ea"/>
              </a:rPr>
              <a:t>科技进步推动钟表的演变和普及反映了不同时代科技的进步。</a:t>
            </a:r>
            <a:endParaRPr lang="zh-CN" altLang="en-US" sz="2500" b="1" dirty="0">
              <a:solidFill>
                <a:srgbClr val="0000FF"/>
              </a:solidFill>
              <a:latin typeface="楷体" panose="02010609060101010101" charset="-122"/>
              <a:ea typeface="楷体" panose="02010609060101010101" charset="-122"/>
            </a:endParaRPr>
          </a:p>
          <a:p>
            <a:pPr>
              <a:defRPr/>
            </a:pPr>
            <a:endParaRPr lang="zh-CN" altLang="en-US" sz="2500" b="1" dirty="0">
              <a:solidFill>
                <a:srgbClr val="0000FF"/>
              </a:solidFill>
            </a:endParaRP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矩形 3"/>
          <p:cNvSpPr>
            <a:spLocks noChangeArrowheads="1"/>
          </p:cNvSpPr>
          <p:nvPr/>
        </p:nvSpPr>
        <p:spPr bwMode="auto">
          <a:xfrm>
            <a:off x="275560" y="1383033"/>
            <a:ext cx="11644057" cy="4958591"/>
          </a:xfrm>
          <a:prstGeom prst="rect">
            <a:avLst/>
          </a:prstGeom>
          <a:noFill/>
          <a:ln w="9525">
            <a:solidFill>
              <a:srgbClr val="FF0000"/>
            </a:solidFill>
            <a:miter lim="800000"/>
            <a:headEnd/>
            <a:tailEnd/>
          </a:ln>
        </p:spPr>
        <p:txBody>
          <a:bodyPr lIns="94796" tIns="47398" rIns="94796" bIns="47398">
            <a:spAutoFit/>
          </a:bodyPr>
          <a:lstStyle/>
          <a:p>
            <a:r>
              <a:rPr lang="zh-CN" altLang="en-US" sz="2900" b="1" dirty="0">
                <a:solidFill>
                  <a:srgbClr val="FF0000"/>
                </a:solidFill>
              </a:rPr>
              <a:t>论题</a:t>
            </a:r>
            <a:r>
              <a:rPr lang="zh-CN" altLang="en-US" sz="2900" b="1" dirty="0"/>
              <a:t>：科技的发展推动钟表功能的多样化</a:t>
            </a:r>
          </a:p>
          <a:p>
            <a:r>
              <a:rPr lang="zh-CN" altLang="en-US" sz="2900" b="1" dirty="0">
                <a:solidFill>
                  <a:srgbClr val="FF0000"/>
                </a:solidFill>
              </a:rPr>
              <a:t>阐述</a:t>
            </a:r>
            <a:r>
              <a:rPr lang="zh-CN" altLang="en-US" sz="2900" b="1" dirty="0"/>
              <a:t>：钟表最早的功能就是计时，随着科技的发展，钟表的功能逐渐多样化。近代早期，虽然因伽利略的发明制造出怀表，但只能是奢侈品，不能为</a:t>
            </a:r>
            <a:r>
              <a:rPr lang="zh-CN" altLang="en-US" sz="2900" b="1" dirty="0" smtClean="0"/>
              <a:t>大众服</a:t>
            </a:r>
            <a:r>
              <a:rPr lang="zh-CN" altLang="en-US" sz="2900" b="1" dirty="0"/>
              <a:t>务。第一次工业革命基本结束后，钟表使用已经得到普及，真正成为标志时间的工具。伴随着第三次科技革命、信息时代的到来，人们佩戴的手表功能早已突破了只是时间的定位，可以接受处理信息，起到了移动电话的功能，还可以检测人的运动等。</a:t>
            </a:r>
          </a:p>
          <a:p>
            <a:r>
              <a:rPr lang="zh-CN" altLang="en-US" sz="2900" b="1" dirty="0">
                <a:solidFill>
                  <a:srgbClr val="FF0000"/>
                </a:solidFill>
              </a:rPr>
              <a:t>总结</a:t>
            </a:r>
            <a:r>
              <a:rPr lang="zh-CN" altLang="en-US" sz="2900" b="1" dirty="0"/>
              <a:t>：由此可知，钟表功能化的变化，从简单的计时到成为奢侈品、装饰品，一直到具有计时、信息处理、导航、监测等多种功能，是原子物理学和信息技术的发展均推动了钟表功能的多样。反映了在科技影响下钟表功能的变化。</a:t>
            </a:r>
          </a:p>
        </p:txBody>
      </p:sp>
      <p:sp>
        <p:nvSpPr>
          <p:cNvPr id="90115" name="TextBox 2"/>
          <p:cNvSpPr txBox="1">
            <a:spLocks noChangeArrowheads="1"/>
          </p:cNvSpPr>
          <p:nvPr/>
        </p:nvSpPr>
        <p:spPr bwMode="auto">
          <a:xfrm>
            <a:off x="5265870" y="714541"/>
            <a:ext cx="1890627" cy="603553"/>
          </a:xfrm>
          <a:prstGeom prst="rect">
            <a:avLst/>
          </a:prstGeom>
          <a:noFill/>
          <a:ln w="9525">
            <a:noFill/>
            <a:miter lim="800000"/>
            <a:headEnd/>
            <a:tailEnd/>
          </a:ln>
        </p:spPr>
        <p:txBody>
          <a:bodyPr wrap="none" lIns="94796" tIns="47398" rIns="94796" bIns="47398">
            <a:spAutoFit/>
          </a:bodyPr>
          <a:lstStyle/>
          <a:p>
            <a:r>
              <a:rPr lang="zh-CN" altLang="en-US" sz="3300" b="1" dirty="0"/>
              <a:t>满分试卷</a:t>
            </a:r>
          </a:p>
        </p:txBody>
      </p:sp>
      <p:sp>
        <p:nvSpPr>
          <p:cNvPr id="4" name="TextBox 3"/>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102495" y="937601"/>
            <a:ext cx="11968342" cy="4527704"/>
          </a:xfrm>
          <a:prstGeom prst="rect">
            <a:avLst/>
          </a:prstGeom>
          <a:noFill/>
          <a:ln w="9525">
            <a:noFill/>
            <a:miter lim="800000"/>
            <a:headEnd/>
            <a:tailEnd/>
          </a:ln>
          <a:effectLst>
            <a:prstShdw prst="shdw13" dist="53882" dir="13500000">
              <a:schemeClr val="bg2">
                <a:alpha val="50000"/>
              </a:schemeClr>
            </a:prstShdw>
          </a:effectLst>
        </p:spPr>
        <p:txBody>
          <a:bodyPr lIns="94796" tIns="47398" rIns="94796" bIns="47398" anchor="ctr">
            <a:spAutoFit/>
          </a:bodyPr>
          <a:lstStyle/>
          <a:p>
            <a:pPr eaLnBrk="0" hangingPunct="0"/>
            <a:r>
              <a:rPr lang="zh-CN" altLang="en-US" sz="2900" b="1" dirty="0" smtClean="0">
                <a:solidFill>
                  <a:srgbClr val="FF0000"/>
                </a:solidFill>
                <a:latin typeface="Times New Roman" pitchFamily="18" charset="0"/>
                <a:cs typeface="Times New Roman" pitchFamily="18" charset="0"/>
              </a:rPr>
              <a:t>例</a:t>
            </a:r>
            <a:r>
              <a:rPr lang="en-US" altLang="zh-CN" sz="2900" b="1" dirty="0" smtClean="0">
                <a:solidFill>
                  <a:srgbClr val="FF0000"/>
                </a:solidFill>
                <a:latin typeface="Times New Roman" pitchFamily="18" charset="0"/>
                <a:cs typeface="Times New Roman" pitchFamily="18" charset="0"/>
              </a:rPr>
              <a:t>3</a:t>
            </a:r>
            <a:r>
              <a:rPr lang="zh-CN" altLang="en-US" sz="2900" b="1" dirty="0" smtClean="0">
                <a:solidFill>
                  <a:srgbClr val="FF0000"/>
                </a:solidFill>
                <a:latin typeface="Times New Roman" pitchFamily="18" charset="0"/>
                <a:cs typeface="Times New Roman" pitchFamily="18" charset="0"/>
              </a:rPr>
              <a:t>（</a:t>
            </a:r>
            <a:r>
              <a:rPr lang="en-US" altLang="zh-CN" sz="2900" b="1" dirty="0">
                <a:solidFill>
                  <a:srgbClr val="FF0000"/>
                </a:solidFill>
                <a:latin typeface="Times New Roman" pitchFamily="18" charset="0"/>
                <a:cs typeface="Times New Roman" pitchFamily="18" charset="0"/>
              </a:rPr>
              <a:t>2017·</a:t>
            </a:r>
            <a:r>
              <a:rPr lang="zh-CN" altLang="en-US" sz="2900" b="1" dirty="0">
                <a:solidFill>
                  <a:srgbClr val="FF0000"/>
                </a:solidFill>
                <a:latin typeface="黑体" pitchFamily="49" charset="-122"/>
                <a:ea typeface="黑体" pitchFamily="49" charset="-122"/>
                <a:cs typeface="Times New Roman" pitchFamily="18" charset="0"/>
              </a:rPr>
              <a:t>新课标全国</a:t>
            </a:r>
            <a:r>
              <a:rPr lang="en-US" altLang="zh-CN" sz="2900" b="1" dirty="0">
                <a:solidFill>
                  <a:srgbClr val="FF0000"/>
                </a:solidFill>
                <a:latin typeface="宋体" pitchFamily="2" charset="-122"/>
                <a:cs typeface="Times New Roman" pitchFamily="18" charset="0"/>
              </a:rPr>
              <a:t>Ⅲ</a:t>
            </a:r>
            <a:r>
              <a:rPr lang="zh-CN" altLang="en-US" sz="2900" b="1" dirty="0">
                <a:solidFill>
                  <a:srgbClr val="FF0000"/>
                </a:solidFill>
                <a:latin typeface="黑体" pitchFamily="49" charset="-122"/>
                <a:ea typeface="黑体" pitchFamily="49" charset="-122"/>
              </a:rPr>
              <a:t>卷文综</a:t>
            </a:r>
            <a:r>
              <a:rPr lang="en-US" altLang="zh-CN" sz="2900" b="1" dirty="0">
                <a:solidFill>
                  <a:srgbClr val="FF0000"/>
                </a:solidFill>
                <a:latin typeface="Times New Roman" pitchFamily="18" charset="0"/>
                <a:cs typeface="Times New Roman" pitchFamily="18" charset="0"/>
              </a:rPr>
              <a:t>·41</a:t>
            </a:r>
            <a:r>
              <a:rPr lang="zh-CN" altLang="en-US" sz="2900" b="1" dirty="0">
                <a:solidFill>
                  <a:srgbClr val="FF0000"/>
                </a:solidFill>
                <a:latin typeface="Times New Roman" pitchFamily="18" charset="0"/>
                <a:cs typeface="Times New Roman" pitchFamily="18" charset="0"/>
              </a:rPr>
              <a:t>）</a:t>
            </a:r>
            <a:r>
              <a:rPr lang="zh-CN" altLang="en-US" sz="2900" b="1" dirty="0">
                <a:latin typeface="Times New Roman" pitchFamily="18" charset="0"/>
                <a:cs typeface="Times New Roman" pitchFamily="18" charset="0"/>
              </a:rPr>
              <a:t>阅读材料，完成下列要求。（</a:t>
            </a:r>
            <a:r>
              <a:rPr lang="en-US" altLang="zh-CN" sz="2900" b="1" dirty="0">
                <a:latin typeface="Times New Roman" pitchFamily="18" charset="0"/>
                <a:cs typeface="Times New Roman" pitchFamily="18" charset="0"/>
              </a:rPr>
              <a:t>12</a:t>
            </a:r>
            <a:r>
              <a:rPr lang="zh-CN" altLang="en-US" sz="2900" b="1" dirty="0">
                <a:latin typeface="Times New Roman" pitchFamily="18" charset="0"/>
                <a:cs typeface="Times New Roman" pitchFamily="18" charset="0"/>
              </a:rPr>
              <a:t>分）</a:t>
            </a:r>
            <a:endParaRPr lang="zh-CN" altLang="en-US" sz="2900" b="1" dirty="0"/>
          </a:p>
          <a:p>
            <a:pPr eaLnBrk="0" hangingPunct="0"/>
            <a:r>
              <a:rPr lang="zh-CN" altLang="en-US" sz="2900" b="1" dirty="0">
                <a:latin typeface="黑体" pitchFamily="49" charset="-122"/>
                <a:cs typeface="Times New Roman" pitchFamily="18" charset="0"/>
              </a:rPr>
              <a:t>材料</a:t>
            </a:r>
            <a:r>
              <a:rPr lang="zh-CN" altLang="en-US" sz="2900" b="1" dirty="0">
                <a:latin typeface="Times New Roman" pitchFamily="18" charset="0"/>
                <a:cs typeface="Times New Roman" pitchFamily="18" charset="0"/>
              </a:rPr>
              <a:t>  近代中国接触的西洋</a:t>
            </a:r>
            <a:r>
              <a:rPr lang="zh-CN" altLang="en-US" sz="2900" b="1" dirty="0">
                <a:cs typeface="Times New Roman" pitchFamily="18" charset="0"/>
              </a:rPr>
              <a:t>“</a:t>
            </a:r>
            <a:r>
              <a:rPr lang="zh-CN" altLang="en-US" sz="2900" b="1" dirty="0">
                <a:latin typeface="Times New Roman" pitchFamily="18" charset="0"/>
                <a:cs typeface="Times New Roman" pitchFamily="18" charset="0"/>
              </a:rPr>
              <a:t>除了强大的武力，尚有别具一格的政治组织、经济力量、高度文化，一旦彼此短兵相接，中国的藩篱为之突破，立国基础为之震撼</a:t>
            </a:r>
            <a:r>
              <a:rPr lang="zh-CN" altLang="en-US" sz="2900" b="1" dirty="0">
                <a:cs typeface="Times New Roman" pitchFamily="18" charset="0"/>
              </a:rPr>
              <a:t>”</a:t>
            </a:r>
            <a:r>
              <a:rPr lang="zh-CN" altLang="en-US" sz="2900" b="1" dirty="0">
                <a:latin typeface="Times New Roman" pitchFamily="18" charset="0"/>
                <a:cs typeface="Times New Roman" pitchFamily="18" charset="0"/>
              </a:rPr>
              <a:t>。</a:t>
            </a:r>
            <a:r>
              <a:rPr lang="zh-CN" altLang="en-US" sz="2900" b="1" dirty="0">
                <a:solidFill>
                  <a:srgbClr val="FF0000"/>
                </a:solidFill>
                <a:latin typeface="Times New Roman" pitchFamily="18" charset="0"/>
                <a:cs typeface="Times New Roman" pitchFamily="18" charset="0"/>
              </a:rPr>
              <a:t>面对这</a:t>
            </a:r>
            <a:r>
              <a:rPr lang="zh-CN" altLang="en-US" sz="2900" b="1" dirty="0">
                <a:solidFill>
                  <a:srgbClr val="FF0000"/>
                </a:solidFill>
                <a:cs typeface="Times New Roman" pitchFamily="18" charset="0"/>
              </a:rPr>
              <a:t>“</a:t>
            </a:r>
            <a:r>
              <a:rPr lang="zh-CN" altLang="en-US" sz="2900" b="1" dirty="0">
                <a:solidFill>
                  <a:srgbClr val="FF0000"/>
                </a:solidFill>
                <a:latin typeface="Times New Roman" pitchFamily="18" charset="0"/>
                <a:cs typeface="Times New Roman" pitchFamily="18" charset="0"/>
              </a:rPr>
              <a:t>旷古未有的变局</a:t>
            </a:r>
            <a:r>
              <a:rPr lang="zh-CN" altLang="en-US" sz="2900" b="1" dirty="0">
                <a:solidFill>
                  <a:srgbClr val="FF0000"/>
                </a:solidFill>
                <a:cs typeface="Times New Roman" pitchFamily="18" charset="0"/>
              </a:rPr>
              <a:t>”</a:t>
            </a:r>
            <a:r>
              <a:rPr lang="zh-CN" altLang="en-US" sz="2900" b="1" dirty="0">
                <a:solidFill>
                  <a:srgbClr val="FF0000"/>
                </a:solidFill>
                <a:latin typeface="Times New Roman" pitchFamily="18" charset="0"/>
                <a:cs typeface="Times New Roman" pitchFamily="18" charset="0"/>
              </a:rPr>
              <a:t>，中国</a:t>
            </a:r>
            <a:r>
              <a:rPr lang="zh-CN" altLang="en-US" sz="2900" b="1" dirty="0">
                <a:solidFill>
                  <a:srgbClr val="FF0000"/>
                </a:solidFill>
                <a:cs typeface="Times New Roman" pitchFamily="18" charset="0"/>
              </a:rPr>
              <a:t>“</a:t>
            </a:r>
            <a:r>
              <a:rPr lang="zh-CN" altLang="en-US" sz="2900" b="1" dirty="0">
                <a:solidFill>
                  <a:srgbClr val="FF0000"/>
                </a:solidFill>
                <a:latin typeface="Times New Roman" pitchFamily="18" charset="0"/>
                <a:cs typeface="Times New Roman" pitchFamily="18" charset="0"/>
              </a:rPr>
              <a:t>应付的困难就从此开始了，但前途放大光明、得大幸福的希望亦即寄托在这个大变化上</a:t>
            </a:r>
            <a:r>
              <a:rPr lang="zh-CN" altLang="en-US" sz="2900" b="1" dirty="0">
                <a:solidFill>
                  <a:srgbClr val="FF0000"/>
                </a:solidFill>
                <a:cs typeface="Times New Roman" pitchFamily="18" charset="0"/>
              </a:rPr>
              <a:t>”</a:t>
            </a:r>
            <a:r>
              <a:rPr lang="zh-CN" altLang="en-US" sz="2900" b="1" dirty="0">
                <a:solidFill>
                  <a:srgbClr val="FF0000"/>
                </a:solidFill>
                <a:latin typeface="Times New Roman" pitchFamily="18" charset="0"/>
                <a:cs typeface="Times New Roman" pitchFamily="18" charset="0"/>
              </a:rPr>
              <a:t>。</a:t>
            </a:r>
            <a:endParaRPr lang="zh-CN" altLang="en-US" sz="2900" b="1" dirty="0">
              <a:solidFill>
                <a:srgbClr val="FF0000"/>
              </a:solidFill>
            </a:endParaRPr>
          </a:p>
          <a:p>
            <a:pPr algn="r" eaLnBrk="0" hangingPunct="0"/>
            <a:r>
              <a:rPr lang="zh-CN" altLang="en-US" sz="2900" b="1" dirty="0">
                <a:latin typeface="Times New Roman" pitchFamily="18" charset="0"/>
                <a:cs typeface="Times New Roman" pitchFamily="18" charset="0"/>
              </a:rPr>
              <a:t>    </a:t>
            </a:r>
            <a:r>
              <a:rPr lang="en-US" altLang="zh-CN" sz="2900" b="1" dirty="0">
                <a:cs typeface="Times New Roman" pitchFamily="18" charset="0"/>
              </a:rPr>
              <a:t>——</a:t>
            </a:r>
            <a:r>
              <a:rPr lang="zh-CN" altLang="en-US" sz="2900" b="1" dirty="0">
                <a:latin typeface="Times New Roman" pitchFamily="18" charset="0"/>
                <a:cs typeface="Times New Roman" pitchFamily="18" charset="0"/>
              </a:rPr>
              <a:t>摘编自吕思勉</a:t>
            </a:r>
            <a:r>
              <a:rPr lang="en-US" altLang="zh-CN" sz="2900" b="1" dirty="0">
                <a:latin typeface="Times New Roman" pitchFamily="18" charset="0"/>
                <a:cs typeface="Times New Roman" pitchFamily="18" charset="0"/>
              </a:rPr>
              <a:t>《</a:t>
            </a:r>
            <a:r>
              <a:rPr lang="zh-CN" altLang="en-US" sz="2900" b="1" dirty="0">
                <a:latin typeface="Times New Roman" pitchFamily="18" charset="0"/>
                <a:cs typeface="Times New Roman" pitchFamily="18" charset="0"/>
              </a:rPr>
              <a:t>中国通史</a:t>
            </a:r>
            <a:r>
              <a:rPr lang="en-US" altLang="zh-CN" sz="2900" b="1" dirty="0">
                <a:latin typeface="Times New Roman" pitchFamily="18" charset="0"/>
                <a:cs typeface="Times New Roman" pitchFamily="18" charset="0"/>
              </a:rPr>
              <a:t>》</a:t>
            </a:r>
            <a:r>
              <a:rPr lang="zh-CN" altLang="en-US" sz="2900" b="1" dirty="0">
                <a:latin typeface="Times New Roman" pitchFamily="18" charset="0"/>
                <a:cs typeface="Times New Roman" pitchFamily="18" charset="0"/>
              </a:rPr>
              <a:t>等</a:t>
            </a:r>
            <a:endParaRPr lang="zh-CN" altLang="en-US" sz="2900" b="1" dirty="0"/>
          </a:p>
          <a:p>
            <a:pPr eaLnBrk="0" hangingPunct="0"/>
            <a:r>
              <a:rPr lang="zh-CN" altLang="en-US" sz="2900" b="1" dirty="0">
                <a:latin typeface="Times New Roman" pitchFamily="18" charset="0"/>
                <a:cs typeface="Times New Roman" pitchFamily="18" charset="0"/>
              </a:rPr>
              <a:t>围绕材料，结合中国近代史的具体史实，自拟论题，并就所拟论题进行阐述。（要求：明确写出论题，阐述须史论结合。）</a:t>
            </a:r>
            <a:endParaRPr lang="zh-CN" altLang="en-US" sz="2900" b="1" dirty="0"/>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内容占位符 2"/>
          <p:cNvSpPr>
            <a:spLocks noGrp="1"/>
          </p:cNvSpPr>
          <p:nvPr>
            <p:ph idx="1"/>
          </p:nvPr>
        </p:nvSpPr>
        <p:spPr>
          <a:xfrm>
            <a:off x="453985" y="929464"/>
            <a:ext cx="11069453" cy="5143536"/>
          </a:xfrm>
          <a:ln>
            <a:solidFill>
              <a:srgbClr val="FF0000"/>
            </a:solidFill>
          </a:ln>
        </p:spPr>
        <p:txBody>
          <a:bodyPr/>
          <a:lstStyle/>
          <a:p>
            <a:pPr>
              <a:buNone/>
            </a:pPr>
            <a:r>
              <a:rPr lang="zh-CN" altLang="en-US" sz="3200" b="1" dirty="0" smtClean="0">
                <a:solidFill>
                  <a:srgbClr val="0000CC"/>
                </a:solidFill>
              </a:rPr>
              <a:t>论题：</a:t>
            </a:r>
          </a:p>
          <a:p>
            <a:pPr>
              <a:buNone/>
            </a:pPr>
            <a:r>
              <a:rPr lang="en-US" altLang="zh-CN" sz="3200" b="1" dirty="0" smtClean="0">
                <a:solidFill>
                  <a:srgbClr val="FF0000"/>
                </a:solidFill>
              </a:rPr>
              <a:t>1</a:t>
            </a:r>
            <a:r>
              <a:rPr lang="zh-CN" altLang="en-US" sz="3200" b="1" dirty="0" smtClean="0">
                <a:solidFill>
                  <a:srgbClr val="FF0000"/>
                </a:solidFill>
              </a:rPr>
              <a:t>、近代列强的侵华具有双重性</a:t>
            </a:r>
          </a:p>
          <a:p>
            <a:pPr>
              <a:buNone/>
            </a:pPr>
            <a:r>
              <a:rPr lang="en-US" altLang="zh-CN" sz="3200" b="1" dirty="0" smtClean="0">
                <a:solidFill>
                  <a:srgbClr val="FF0000"/>
                </a:solidFill>
              </a:rPr>
              <a:t>2</a:t>
            </a:r>
            <a:r>
              <a:rPr lang="zh-CN" altLang="en-US" sz="3200" b="1" dirty="0" smtClean="0">
                <a:solidFill>
                  <a:srgbClr val="FF0000"/>
                </a:solidFill>
              </a:rPr>
              <a:t>、近代列强侵华带来困难同时前途也光明</a:t>
            </a:r>
          </a:p>
          <a:p>
            <a:pPr>
              <a:buNone/>
            </a:pPr>
            <a:r>
              <a:rPr lang="en-US" altLang="zh-CN" sz="3200" b="1" dirty="0" smtClean="0">
                <a:solidFill>
                  <a:srgbClr val="0000CC"/>
                </a:solidFill>
              </a:rPr>
              <a:t>3</a:t>
            </a:r>
            <a:r>
              <a:rPr lang="zh-CN" altLang="en-US" sz="3200" b="1" dirty="0" smtClean="0">
                <a:solidFill>
                  <a:srgbClr val="0000CC"/>
                </a:solidFill>
              </a:rPr>
              <a:t>、西方文明的冲击加速了中国近代化进程</a:t>
            </a:r>
          </a:p>
          <a:p>
            <a:pPr>
              <a:buNone/>
            </a:pPr>
            <a:r>
              <a:rPr lang="en-US" altLang="zh-CN" sz="3200" b="1" dirty="0" smtClean="0">
                <a:solidFill>
                  <a:srgbClr val="0000CC"/>
                </a:solidFill>
              </a:rPr>
              <a:t>4</a:t>
            </a:r>
            <a:r>
              <a:rPr lang="zh-CN" altLang="en-US" sz="3200" b="1" dirty="0" smtClean="0">
                <a:solidFill>
                  <a:srgbClr val="0000CC"/>
                </a:solidFill>
              </a:rPr>
              <a:t>、西方工业文明冲击下的中国近代社会转型</a:t>
            </a:r>
            <a:endParaRPr lang="en-US" altLang="zh-CN" sz="3200" b="1" dirty="0" smtClean="0">
              <a:solidFill>
                <a:srgbClr val="0000CC"/>
              </a:solidFill>
            </a:endParaRPr>
          </a:p>
          <a:p>
            <a:pPr>
              <a:buNone/>
            </a:pPr>
            <a:r>
              <a:rPr lang="en-US" altLang="zh-CN" sz="3200" b="1" dirty="0" smtClean="0">
                <a:solidFill>
                  <a:srgbClr val="0000CC"/>
                </a:solidFill>
              </a:rPr>
              <a:t>5</a:t>
            </a:r>
            <a:r>
              <a:rPr lang="zh-CN" altLang="en-US" sz="3200" b="1" dirty="0" smtClean="0">
                <a:solidFill>
                  <a:srgbClr val="0000CC"/>
                </a:solidFill>
              </a:rPr>
              <a:t>、近代中国的反抗与探索</a:t>
            </a:r>
            <a:endParaRPr lang="en-US" altLang="zh-CN" sz="3200" b="1" dirty="0" smtClean="0">
              <a:solidFill>
                <a:srgbClr val="0000CC"/>
              </a:solidFill>
            </a:endParaRPr>
          </a:p>
          <a:p>
            <a:pPr>
              <a:buNone/>
            </a:pPr>
            <a:r>
              <a:rPr lang="en-US" altLang="zh-CN" sz="3200" b="1" dirty="0" smtClean="0">
                <a:solidFill>
                  <a:srgbClr val="0000CC"/>
                </a:solidFill>
              </a:rPr>
              <a:t>6</a:t>
            </a:r>
            <a:r>
              <a:rPr lang="zh-CN" altLang="en-US" sz="3200" b="1" dirty="0" smtClean="0">
                <a:solidFill>
                  <a:srgbClr val="0000CC"/>
                </a:solidFill>
              </a:rPr>
              <a:t>、近代以来东西方文明的冲突与交流</a:t>
            </a:r>
            <a:endParaRPr lang="en-US" altLang="zh-CN" sz="3200" b="1" dirty="0" smtClean="0">
              <a:solidFill>
                <a:srgbClr val="0000CC"/>
              </a:solidFill>
            </a:endParaRPr>
          </a:p>
          <a:p>
            <a:pPr>
              <a:buNone/>
            </a:pPr>
            <a:r>
              <a:rPr lang="en-US" altLang="zh-CN" sz="3200" b="1" dirty="0" smtClean="0">
                <a:solidFill>
                  <a:srgbClr val="0000CC"/>
                </a:solidFill>
              </a:rPr>
              <a:t>7</a:t>
            </a:r>
            <a:r>
              <a:rPr lang="zh-CN" altLang="en-US" sz="3200" b="1" dirty="0" smtClean="0">
                <a:solidFill>
                  <a:srgbClr val="0000CC"/>
                </a:solidFill>
              </a:rPr>
              <a:t>、近代中国走上光明之路得益于面临千年未有之变局时所做出的每一次反应。</a:t>
            </a:r>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内容占位符 2"/>
          <p:cNvSpPr>
            <a:spLocks noGrp="1"/>
          </p:cNvSpPr>
          <p:nvPr>
            <p:ph idx="1"/>
          </p:nvPr>
        </p:nvSpPr>
        <p:spPr>
          <a:xfrm>
            <a:off x="275518" y="1429067"/>
            <a:ext cx="11566766" cy="4287256"/>
          </a:xfrm>
          <a:ln>
            <a:solidFill>
              <a:srgbClr val="FF0000"/>
            </a:solidFill>
          </a:ln>
        </p:spPr>
        <p:txBody>
          <a:bodyPr/>
          <a:lstStyle/>
          <a:p>
            <a:pPr marL="0" indent="0">
              <a:buNone/>
            </a:pPr>
            <a:r>
              <a:rPr lang="zh-CN" altLang="en-US" sz="2500" b="1" dirty="0" smtClean="0">
                <a:solidFill>
                  <a:srgbClr val="FF0000"/>
                </a:solidFill>
                <a:latin typeface="宋体" pitchFamily="2" charset="-122"/>
                <a:ea typeface="宋体" pitchFamily="2" charset="-122"/>
              </a:rPr>
              <a:t>论题：西方文明的冲击加速了中国近代化进程</a:t>
            </a:r>
          </a:p>
          <a:p>
            <a:pPr marL="0" indent="0">
              <a:buNone/>
            </a:pPr>
            <a:r>
              <a:rPr lang="zh-CN" altLang="en-US" sz="2500" b="1" dirty="0" smtClean="0">
                <a:solidFill>
                  <a:srgbClr val="FF0000"/>
                </a:solidFill>
                <a:latin typeface="宋体" pitchFamily="2" charset="-122"/>
                <a:ea typeface="宋体" pitchFamily="2" charset="-122"/>
              </a:rPr>
              <a:t>阐述：</a:t>
            </a:r>
            <a:r>
              <a:rPr lang="en-US" altLang="zh-CN" sz="2500" b="1" dirty="0" smtClean="0">
                <a:solidFill>
                  <a:srgbClr val="0000FF"/>
                </a:solidFill>
                <a:latin typeface="宋体" pitchFamily="2" charset="-122"/>
                <a:ea typeface="宋体" pitchFamily="2" charset="-122"/>
              </a:rPr>
              <a:t>19</a:t>
            </a:r>
            <a:r>
              <a:rPr lang="zh-CN" altLang="en-US" sz="2500" b="1" dirty="0" smtClean="0">
                <a:solidFill>
                  <a:srgbClr val="0000FF"/>
                </a:solidFill>
                <a:latin typeface="宋体" pitchFamily="2" charset="-122"/>
                <a:ea typeface="宋体" pitchFamily="2" charset="-122"/>
              </a:rPr>
              <a:t>世纪中期以来</a:t>
            </a:r>
            <a:r>
              <a:rPr lang="zh-CN" altLang="en-US" sz="2500" b="1" dirty="0" smtClean="0">
                <a:solidFill>
                  <a:srgbClr val="0000FF"/>
                </a:solidFill>
                <a:latin typeface="宋体" pitchFamily="2" charset="-122"/>
                <a:ea typeface="宋体" pitchFamily="2" charset="-122"/>
                <a:cs typeface="Times New Roman" pitchFamily="18" charset="0"/>
                <a:sym typeface="+mn-ea"/>
              </a:rPr>
              <a:t>，西方发动了一系列的侵华战争，给中国带来灾难，但西方工业文明的冲击也给中国带来近代化的机遇。</a:t>
            </a:r>
            <a:br>
              <a:rPr lang="zh-CN" altLang="en-US" sz="2500" b="1" dirty="0" smtClean="0">
                <a:solidFill>
                  <a:srgbClr val="0000FF"/>
                </a:solidFill>
                <a:latin typeface="宋体" pitchFamily="2" charset="-122"/>
                <a:ea typeface="宋体" pitchFamily="2" charset="-122"/>
                <a:cs typeface="Times New Roman" pitchFamily="18" charset="0"/>
                <a:sym typeface="+mn-ea"/>
              </a:rPr>
            </a:br>
            <a:r>
              <a:rPr lang="zh-CN" altLang="en-US" sz="2500" b="1" dirty="0" smtClean="0">
                <a:solidFill>
                  <a:srgbClr val="0000FF"/>
                </a:solidFill>
                <a:latin typeface="宋体" pitchFamily="2" charset="-122"/>
                <a:ea typeface="宋体" pitchFamily="2" charset="-122"/>
                <a:cs typeface="Times New Roman" pitchFamily="18" charset="0"/>
                <a:sym typeface="+mn-ea"/>
              </a:rPr>
              <a:t>      </a:t>
            </a:r>
            <a:r>
              <a:rPr lang="zh-CN" altLang="en-US" sz="2500" b="1" dirty="0" smtClean="0">
                <a:solidFill>
                  <a:srgbClr val="0000FF"/>
                </a:solidFill>
                <a:latin typeface="宋体" pitchFamily="2" charset="-122"/>
                <a:ea typeface="宋体" pitchFamily="2" charset="-122"/>
                <a:sym typeface="+mn-ea"/>
              </a:rPr>
              <a:t>经济上，自然经济开始瓦解，洋务运动出现、民族资本主义工业产生发展。政治上，封建君主专制动摇，维新运动主张君主立宪制、辛亥革命推翻帝制，建立民主共和制。文化上，封建思想受到冲击，维新思潮、民主共和思潮、新文化运动促进中华民族的思想启蒙。生活习俗上，近代中国的衣食住行、婚丧嫁娶发生变化，出现简约文明婚姻等。中国近代化经历了由学习西方的器物到制度再到思想的过程。</a:t>
            </a:r>
            <a:r>
              <a:rPr lang="zh-CN" altLang="en-US" sz="2500" b="1" dirty="0" smtClean="0">
                <a:solidFill>
                  <a:srgbClr val="0000FF"/>
                </a:solidFill>
                <a:latin typeface="宋体" pitchFamily="2" charset="-122"/>
                <a:ea typeface="宋体" pitchFamily="2" charset="-122"/>
                <a:cs typeface="Times New Roman" pitchFamily="18" charset="0"/>
                <a:sym typeface="+mn-ea"/>
              </a:rPr>
              <a:t/>
            </a:r>
            <a:br>
              <a:rPr lang="zh-CN" altLang="en-US" sz="2500" b="1" dirty="0" smtClean="0">
                <a:solidFill>
                  <a:srgbClr val="0000FF"/>
                </a:solidFill>
                <a:latin typeface="宋体" pitchFamily="2" charset="-122"/>
                <a:ea typeface="宋体" pitchFamily="2" charset="-122"/>
                <a:cs typeface="Times New Roman" pitchFamily="18" charset="0"/>
                <a:sym typeface="+mn-ea"/>
              </a:rPr>
            </a:br>
            <a:r>
              <a:rPr lang="zh-CN" altLang="en-US" sz="2500" b="1" dirty="0" smtClean="0">
                <a:solidFill>
                  <a:srgbClr val="FF0000"/>
                </a:solidFill>
                <a:latin typeface="宋体" pitchFamily="2" charset="-122"/>
                <a:ea typeface="宋体" pitchFamily="2" charset="-122"/>
                <a:cs typeface="Times New Roman" pitchFamily="18" charset="0"/>
                <a:sym typeface="+mn-ea"/>
              </a:rPr>
              <a:t>总结：</a:t>
            </a:r>
            <a:r>
              <a:rPr lang="zh-CN" altLang="en-US" sz="2500" b="1" dirty="0" smtClean="0">
                <a:solidFill>
                  <a:srgbClr val="0000FF"/>
                </a:solidFill>
                <a:latin typeface="宋体" pitchFamily="2" charset="-122"/>
                <a:ea typeface="宋体" pitchFamily="2" charset="-122"/>
                <a:cs typeface="Times New Roman" pitchFamily="18" charset="0"/>
                <a:sym typeface="+mn-ea"/>
              </a:rPr>
              <a:t>总之，中国在西方文明的冲击下，被迫开始近代化进程，加速了中国由农耕社会向近代工业社会的转型。</a:t>
            </a:r>
            <a:endParaRPr lang="zh-CN" altLang="en-US" sz="2500" b="1" noProof="1" smtClean="0">
              <a:solidFill>
                <a:srgbClr val="0000FF"/>
              </a:solidFill>
              <a:latin typeface="宋体" pitchFamily="2" charset="-122"/>
              <a:ea typeface="宋体" pitchFamily="2" charset="-122"/>
              <a:cs typeface="Times New Roman" pitchFamily="18" charset="0"/>
              <a:sym typeface="+mn-ea"/>
            </a:endParaRPr>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814" y="1429067"/>
            <a:ext cx="11795361" cy="4327649"/>
          </a:xfrm>
          <a:prstGeom prst="rect">
            <a:avLst/>
          </a:prstGeom>
          <a:noFill/>
          <a:ln>
            <a:solidFill>
              <a:srgbClr val="FF0000"/>
            </a:solidFill>
          </a:ln>
        </p:spPr>
        <p:txBody>
          <a:bodyPr wrap="square" lIns="94796" tIns="47398" rIns="94796" bIns="47398" rtlCol="0">
            <a:spAutoFit/>
          </a:bodyPr>
          <a:lstStyle/>
          <a:p>
            <a:r>
              <a:rPr lang="zh-CN" altLang="en-US" sz="2500" b="1" dirty="0" smtClean="0">
                <a:solidFill>
                  <a:srgbClr val="FF0000"/>
                </a:solidFill>
              </a:rPr>
              <a:t>论题：近代中国的反抗与探索。（</a:t>
            </a:r>
            <a:r>
              <a:rPr lang="en-US" altLang="zh-CN" sz="2500" b="1" dirty="0" smtClean="0">
                <a:solidFill>
                  <a:srgbClr val="FF0000"/>
                </a:solidFill>
              </a:rPr>
              <a:t>2</a:t>
            </a:r>
            <a:r>
              <a:rPr lang="zh-CN" altLang="en-US" sz="2500" b="1" dirty="0" smtClean="0">
                <a:solidFill>
                  <a:srgbClr val="FF0000"/>
                </a:solidFill>
              </a:rPr>
              <a:t>分）</a:t>
            </a:r>
            <a:endParaRPr lang="en-US" altLang="zh-CN" sz="2500" b="1" dirty="0" smtClean="0">
              <a:solidFill>
                <a:srgbClr val="FF0000"/>
              </a:solidFill>
            </a:endParaRPr>
          </a:p>
          <a:p>
            <a:r>
              <a:rPr lang="zh-CN" altLang="en-US" sz="2500" b="1" dirty="0" smtClean="0">
                <a:solidFill>
                  <a:srgbClr val="FF0000"/>
                </a:solidFill>
              </a:rPr>
              <a:t>阐述：</a:t>
            </a:r>
            <a:r>
              <a:rPr lang="zh-CN" altLang="en-US" sz="2500" b="1" dirty="0" smtClean="0">
                <a:solidFill>
                  <a:srgbClr val="0000FF"/>
                </a:solidFill>
              </a:rPr>
              <a:t>近代中国由于闭关锁国而落后于世界发展大势，东西方列强竞相侵略中国，在巨大的变故面前中国人前赴后继不断的探索救国之路，由军事而政治，由政治而思想文化，探索的主体由地主阶级而资产阶级而无产阶级，最终走上了光明之路。（</a:t>
            </a:r>
            <a:r>
              <a:rPr lang="en-US" altLang="zh-CN" sz="2500" b="1" dirty="0" smtClean="0">
                <a:solidFill>
                  <a:srgbClr val="0000FF"/>
                </a:solidFill>
              </a:rPr>
              <a:t>4</a:t>
            </a:r>
            <a:r>
              <a:rPr lang="zh-CN" altLang="en-US" sz="2500" b="1" dirty="0" smtClean="0">
                <a:solidFill>
                  <a:srgbClr val="0000FF"/>
                </a:solidFill>
              </a:rPr>
              <a:t>分）</a:t>
            </a:r>
            <a:endParaRPr lang="en-US" altLang="zh-CN" sz="2500" b="1" dirty="0" smtClean="0">
              <a:solidFill>
                <a:srgbClr val="0000FF"/>
              </a:solidFill>
            </a:endParaRPr>
          </a:p>
          <a:p>
            <a:r>
              <a:rPr lang="zh-CN" altLang="en-US" sz="2500" b="1" dirty="0" smtClean="0">
                <a:solidFill>
                  <a:srgbClr val="0000FF"/>
                </a:solidFill>
              </a:rPr>
              <a:t>        明清之际，中国衰落，西学东渐之势渐强，鸦片战争迫使中国人开始主动向西方学习军事技术，中体西用成为主流，但后来的一系列中外战争的失败使后继的先进的中国人再次觉醒，进而掀起了戊戌变法、辛亥革命等资产阶级革命运动，不仅学习西方的军事，更重要的是学习西方的政治制度，但由于中国的特殊国情，中国的民族资产阶级力量弱小，无法完成民主革命的任务，最终历史选择了无产阶级来完成任务，从而走上了社会主义的道路。（</a:t>
            </a:r>
            <a:r>
              <a:rPr lang="en-US" altLang="zh-CN" sz="2500" b="1" dirty="0" smtClean="0">
                <a:solidFill>
                  <a:srgbClr val="0000FF"/>
                </a:solidFill>
              </a:rPr>
              <a:t>4</a:t>
            </a:r>
            <a:r>
              <a:rPr lang="zh-CN" altLang="en-US" sz="2500" b="1" dirty="0" smtClean="0">
                <a:solidFill>
                  <a:srgbClr val="0000FF"/>
                </a:solidFill>
              </a:rPr>
              <a:t>分）</a:t>
            </a:r>
            <a:endParaRPr lang="zh-CN" altLang="en-US" sz="2500" b="1" dirty="0">
              <a:solidFill>
                <a:srgbClr val="0000FF"/>
              </a:solidFill>
            </a:endParaRPr>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741" y="1095233"/>
            <a:ext cx="11390378" cy="5466423"/>
          </a:xfrm>
          <a:prstGeom prst="rect">
            <a:avLst/>
          </a:prstGeom>
          <a:ln>
            <a:solidFill>
              <a:srgbClr val="FF0000"/>
            </a:solidFill>
          </a:ln>
        </p:spPr>
        <p:txBody>
          <a:bodyPr wrap="square" lIns="94796" tIns="47398" rIns="94796" bIns="47398">
            <a:spAutoFit/>
          </a:bodyPr>
          <a:lstStyle/>
          <a:p>
            <a:r>
              <a:rPr lang="zh-CN" altLang="en-US" sz="2500" b="1" dirty="0" smtClean="0">
                <a:solidFill>
                  <a:srgbClr val="FF0000"/>
                </a:solidFill>
                <a:latin typeface="+mn-ea"/>
                <a:ea typeface="+mn-ea"/>
              </a:rPr>
              <a:t>论题：近代以来东西方文明的冲突与交流</a:t>
            </a:r>
            <a:r>
              <a:rPr lang="en-US" altLang="zh-CN" sz="2500" b="1" dirty="0" smtClean="0">
                <a:solidFill>
                  <a:srgbClr val="FF0000"/>
                </a:solidFill>
                <a:latin typeface="+mn-ea"/>
                <a:ea typeface="+mn-ea"/>
              </a:rPr>
              <a:t>(2</a:t>
            </a:r>
            <a:r>
              <a:rPr lang="zh-CN" altLang="en-US" sz="2500" b="1" dirty="0" smtClean="0">
                <a:solidFill>
                  <a:srgbClr val="FF0000"/>
                </a:solidFill>
                <a:latin typeface="+mn-ea"/>
                <a:ea typeface="+mn-ea"/>
              </a:rPr>
              <a:t>分</a:t>
            </a:r>
            <a:r>
              <a:rPr lang="en-US" altLang="zh-CN" sz="2500" b="1" dirty="0" smtClean="0">
                <a:solidFill>
                  <a:srgbClr val="FF0000"/>
                </a:solidFill>
                <a:latin typeface="+mn-ea"/>
                <a:ea typeface="+mn-ea"/>
              </a:rPr>
              <a:t>)</a:t>
            </a:r>
          </a:p>
          <a:p>
            <a:r>
              <a:rPr lang="zh-CN" altLang="en-US" sz="2500" b="1" dirty="0" smtClean="0">
                <a:solidFill>
                  <a:srgbClr val="FF0000"/>
                </a:solidFill>
                <a:latin typeface="+mn-ea"/>
                <a:ea typeface="+mn-ea"/>
              </a:rPr>
              <a:t>阐述</a:t>
            </a:r>
            <a:r>
              <a:rPr lang="zh-CN" altLang="en-US" sz="2500" b="1" dirty="0" smtClean="0">
                <a:solidFill>
                  <a:srgbClr val="0000CC"/>
                </a:solidFill>
                <a:latin typeface="+mn-ea"/>
                <a:ea typeface="+mn-ea"/>
              </a:rPr>
              <a:t>：工业革命后，已经成为工业文明国家的英国，发动鸦片战争，打开了中国的大门。以林则徐为首的先进知识分子，看到了西方船坚炮利，提出“师夷长技以制夷”，学习西方的先进武器和技术。中国开始了文明的大进化。（</a:t>
            </a:r>
            <a:r>
              <a:rPr lang="en-US" altLang="zh-CN" sz="2500" b="1" dirty="0" smtClean="0">
                <a:solidFill>
                  <a:srgbClr val="0000CC"/>
                </a:solidFill>
                <a:latin typeface="+mn-ea"/>
                <a:ea typeface="+mn-ea"/>
              </a:rPr>
              <a:t>4</a:t>
            </a:r>
            <a:r>
              <a:rPr lang="zh-CN" altLang="en-US" sz="2500" b="1" dirty="0" smtClean="0">
                <a:solidFill>
                  <a:srgbClr val="0000CC"/>
                </a:solidFill>
                <a:latin typeface="+mn-ea"/>
                <a:ea typeface="+mn-ea"/>
              </a:rPr>
              <a:t>分）第二次鸦片战争的失利，清政府受到极大震动，洋务派觉醒，发起洋务运动，开始了中国的近代化历程。（</a:t>
            </a:r>
            <a:r>
              <a:rPr lang="en-US" altLang="zh-CN" sz="2500" b="1" dirty="0" smtClean="0">
                <a:solidFill>
                  <a:srgbClr val="0000CC"/>
                </a:solidFill>
                <a:latin typeface="+mn-ea"/>
                <a:ea typeface="+mn-ea"/>
              </a:rPr>
              <a:t>4</a:t>
            </a:r>
            <a:r>
              <a:rPr lang="zh-CN" altLang="en-US" sz="2500" b="1" dirty="0" smtClean="0">
                <a:solidFill>
                  <a:srgbClr val="0000CC"/>
                </a:solidFill>
                <a:latin typeface="+mn-ea"/>
                <a:ea typeface="+mn-ea"/>
              </a:rPr>
              <a:t>分）洋务运动过程中，部分中国人认识到了西方先进的根本在制度与文化，开始学习西方君主立宪制，并经由甲午战争惨败的刺激，掀起了戊戌变法运动。同时期，西方民主启蒙思想传播，中国开始了近代化以来真正的思想解放，全面学习西方文明。（</a:t>
            </a:r>
            <a:r>
              <a:rPr lang="en-US" altLang="zh-CN" sz="2500" b="1" dirty="0" smtClean="0">
                <a:solidFill>
                  <a:srgbClr val="0000CC"/>
                </a:solidFill>
                <a:latin typeface="+mn-ea"/>
                <a:ea typeface="+mn-ea"/>
              </a:rPr>
              <a:t>4</a:t>
            </a:r>
            <a:r>
              <a:rPr lang="zh-CN" altLang="en-US" sz="2500" b="1" dirty="0" smtClean="0">
                <a:solidFill>
                  <a:srgbClr val="0000CC"/>
                </a:solidFill>
                <a:latin typeface="+mn-ea"/>
                <a:ea typeface="+mn-ea"/>
              </a:rPr>
              <a:t>分）庚子之难后，清政府逐步被抛弃，资产阶级革命派发起辛亥革命，推翻了清王朝统治，仿效西方，建立了中华民国。民国初，工业文明与中国农耕文明全面交流，并产生了新文化运动，主张否定中国传统文化，以西方文化来作为改造国民的手段，实现与西方文明全面并轨。（</a:t>
            </a:r>
            <a:r>
              <a:rPr lang="en-US" altLang="zh-CN" sz="2500" b="1" dirty="0" smtClean="0">
                <a:solidFill>
                  <a:srgbClr val="0000CC"/>
                </a:solidFill>
                <a:latin typeface="+mn-ea"/>
                <a:ea typeface="+mn-ea"/>
              </a:rPr>
              <a:t>4</a:t>
            </a:r>
            <a:r>
              <a:rPr lang="zh-CN" altLang="en-US" sz="2500" b="1" dirty="0" smtClean="0">
                <a:solidFill>
                  <a:srgbClr val="0000CC"/>
                </a:solidFill>
                <a:latin typeface="+mn-ea"/>
                <a:ea typeface="+mn-ea"/>
              </a:rPr>
              <a:t>分）</a:t>
            </a:r>
            <a:endParaRPr lang="en-US" altLang="zh-CN" sz="2500" b="1" dirty="0" smtClean="0">
              <a:solidFill>
                <a:srgbClr val="0000CC"/>
              </a:solidFill>
              <a:latin typeface="+mn-ea"/>
              <a:ea typeface="+mn-ea"/>
            </a:endParaRPr>
          </a:p>
          <a:p>
            <a:r>
              <a:rPr lang="zh-CN" altLang="en-US" sz="2500" b="1" dirty="0" smtClean="0">
                <a:solidFill>
                  <a:srgbClr val="0000CC"/>
                </a:solidFill>
                <a:latin typeface="+mn-ea"/>
                <a:ea typeface="+mn-ea"/>
              </a:rPr>
              <a:t>（史料任选两条，论点与史料逻辑一致，语言通顺，加</a:t>
            </a:r>
            <a:r>
              <a:rPr lang="en-US" altLang="zh-CN" sz="2500" b="1" dirty="0" smtClean="0">
                <a:solidFill>
                  <a:srgbClr val="0000CC"/>
                </a:solidFill>
                <a:latin typeface="+mn-ea"/>
                <a:ea typeface="+mn-ea"/>
              </a:rPr>
              <a:t>2</a:t>
            </a:r>
            <a:r>
              <a:rPr lang="zh-CN" altLang="en-US" sz="2500" b="1" dirty="0" smtClean="0">
                <a:solidFill>
                  <a:srgbClr val="0000CC"/>
                </a:solidFill>
                <a:latin typeface="+mn-ea"/>
                <a:ea typeface="+mn-ea"/>
              </a:rPr>
              <a:t>分，满分</a:t>
            </a:r>
            <a:r>
              <a:rPr lang="en-US" altLang="zh-CN" sz="2500" b="1" dirty="0" smtClean="0">
                <a:solidFill>
                  <a:srgbClr val="0000CC"/>
                </a:solidFill>
                <a:latin typeface="+mn-ea"/>
                <a:ea typeface="+mn-ea"/>
              </a:rPr>
              <a:t>12</a:t>
            </a:r>
            <a:r>
              <a:rPr lang="zh-CN" altLang="en-US" sz="2500" b="1" dirty="0" smtClean="0">
                <a:solidFill>
                  <a:srgbClr val="0000CC"/>
                </a:solidFill>
                <a:latin typeface="+mn-ea"/>
                <a:ea typeface="+mn-ea"/>
              </a:rPr>
              <a:t>分）</a:t>
            </a:r>
            <a:endParaRPr lang="zh-CN" altLang="en-US" sz="2500" dirty="0">
              <a:latin typeface="+mn-ea"/>
              <a:ea typeface="+mn-ea"/>
            </a:endParaRPr>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75518" y="566905"/>
            <a:ext cx="11617212" cy="6220475"/>
          </a:xfrm>
          <a:prstGeom prst="rect">
            <a:avLst/>
          </a:prstGeom>
          <a:noFill/>
          <a:ln>
            <a:solidFill>
              <a:srgbClr val="FF0000"/>
            </a:solidFill>
          </a:ln>
        </p:spPr>
        <p:txBody>
          <a:bodyPr wrap="square" lIns="94796" tIns="47398" rIns="94796" bIns="47398" rtlCol="0">
            <a:spAutoFit/>
          </a:bodyPr>
          <a:lstStyle/>
          <a:p>
            <a:r>
              <a:rPr lang="zh-CN" altLang="en-US" sz="2500" b="1" dirty="0" smtClean="0">
                <a:solidFill>
                  <a:srgbClr val="FF0000"/>
                </a:solidFill>
                <a:latin typeface="+mn-ea"/>
                <a:ea typeface="+mn-ea"/>
              </a:rPr>
              <a:t>论题：近代中国走上光明之路得益于面临千年未有之变局时所做出的每一次反应</a:t>
            </a:r>
            <a:r>
              <a:rPr lang="zh-CN" altLang="en-US" sz="2500" b="1" dirty="0" smtClean="0">
                <a:solidFill>
                  <a:srgbClr val="0000CC"/>
                </a:solidFill>
                <a:latin typeface="+mn-ea"/>
                <a:ea typeface="+mn-ea"/>
              </a:rPr>
              <a:t>。</a:t>
            </a:r>
            <a:endParaRPr lang="en-US" altLang="zh-CN" sz="2500" b="1" dirty="0" smtClean="0">
              <a:solidFill>
                <a:srgbClr val="0000CC"/>
              </a:solidFill>
              <a:latin typeface="+mn-ea"/>
              <a:ea typeface="+mn-ea"/>
            </a:endParaRPr>
          </a:p>
          <a:p>
            <a:r>
              <a:rPr lang="zh-CN" altLang="en-US" sz="2500" b="1" dirty="0" smtClean="0">
                <a:solidFill>
                  <a:srgbClr val="FF0000"/>
                </a:solidFill>
                <a:latin typeface="+mn-ea"/>
                <a:ea typeface="+mn-ea"/>
              </a:rPr>
              <a:t>阐述：</a:t>
            </a:r>
            <a:r>
              <a:rPr lang="zh-CN" altLang="en-US" sz="2500" b="1" dirty="0" smtClean="0">
                <a:solidFill>
                  <a:srgbClr val="0000CC"/>
                </a:solidFill>
                <a:latin typeface="+mn-ea"/>
                <a:ea typeface="+mn-ea"/>
              </a:rPr>
              <a:t>明清时期，中国因闭关锁国政策的推行而将自己置身于世界发展潮流之外，欧美诸国迅速崛起，凭借它们别具一格的政治组织、强大的经济力量以及高度发达的文化，最终打开了中国的大门，中国逐渐陷入半殖民地半封建社会的深渊。</a:t>
            </a:r>
            <a:endParaRPr lang="en-US" altLang="zh-CN" sz="2500" b="1" dirty="0" smtClean="0">
              <a:solidFill>
                <a:srgbClr val="0000CC"/>
              </a:solidFill>
              <a:latin typeface="+mn-ea"/>
              <a:ea typeface="+mn-ea"/>
            </a:endParaRPr>
          </a:p>
          <a:p>
            <a:r>
              <a:rPr lang="zh-CN" altLang="en-US" sz="2500" b="1" dirty="0" smtClean="0">
                <a:solidFill>
                  <a:srgbClr val="0000CC"/>
                </a:solidFill>
                <a:latin typeface="+mn-ea"/>
                <a:ea typeface="+mn-ea"/>
              </a:rPr>
              <a:t>    面对一次次列强发动的侵华战争给中国带来的“旷古未有的变局”，先进的中国人开始寻求强国御侮之道，经历了从西方学习“器物到制度再到文化”的发展过程。第二次鸦片战争之后，洋务派掀起了一场“师夷长技以自强”的自救运动，虽因甲午中日战争的惨败而宣告流产，却成为中国近代化的开端；</a:t>
            </a:r>
            <a:r>
              <a:rPr lang="en-US" altLang="zh-CN" sz="2500" b="1" dirty="0" smtClean="0">
                <a:solidFill>
                  <a:srgbClr val="0000CC"/>
                </a:solidFill>
                <a:latin typeface="+mn-ea"/>
                <a:ea typeface="+mn-ea"/>
              </a:rPr>
              <a:t>19</a:t>
            </a:r>
            <a:r>
              <a:rPr lang="zh-CN" altLang="en-US" sz="2500" b="1" dirty="0" smtClean="0">
                <a:solidFill>
                  <a:srgbClr val="0000CC"/>
                </a:solidFill>
                <a:latin typeface="+mn-ea"/>
                <a:ea typeface="+mn-ea"/>
              </a:rPr>
              <a:t>世纪末，日益成长起来的中国民族资产阶级，先后掀起了戊戌变法及辛亥革命两场运动，他们不仅要求学习西方的军事，而且强烈要求学习西方的政治制度，但终因中国民族资本主义发展不充分、中国民族资产阶级力量相对弱小，均未获成功；此后，新文化运动兴起，中国知识分子们为解放中国人思想、革新中国的旧文化奔走呼号，为中国新的革命扫清了巨大的障碍；历史的重担因地主阶级、民族资产阶级的不胜任自然而然在落到了新兴力量</a:t>
            </a:r>
            <a:r>
              <a:rPr lang="en-US" altLang="zh-CN" sz="2500" b="1" dirty="0" smtClean="0">
                <a:solidFill>
                  <a:srgbClr val="0000CC"/>
                </a:solidFill>
                <a:latin typeface="+mn-ea"/>
                <a:ea typeface="+mn-ea"/>
              </a:rPr>
              <a:t>——</a:t>
            </a:r>
            <a:r>
              <a:rPr lang="zh-CN" altLang="en-US" sz="2500" b="1" dirty="0" smtClean="0">
                <a:solidFill>
                  <a:srgbClr val="0000CC"/>
                </a:solidFill>
                <a:latin typeface="+mn-ea"/>
                <a:ea typeface="+mn-ea"/>
              </a:rPr>
              <a:t>无产阶级的身上，在其先锋队组织中国共产党的领导下，历尽曲折和艰辛，最终赢得了新民主主义革命的胜利，并建立了社会主义新中国，开辟了中国历史的新纪元。</a:t>
            </a:r>
            <a:endParaRPr lang="zh-CN" altLang="en-US" sz="2500" b="1" dirty="0">
              <a:solidFill>
                <a:srgbClr val="0000CC"/>
              </a:solidFill>
              <a:latin typeface="+mn-ea"/>
              <a:ea typeface="+mn-ea"/>
            </a:endParaRPr>
          </a:p>
        </p:txBody>
      </p:sp>
      <p:sp>
        <p:nvSpPr>
          <p:cNvPr id="3" name="TextBox 2"/>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14ce36d3d539b6000c2b18afea50352ac75cb7c4"/>
          <p:cNvPicPr>
            <a:picLocks noChangeAspect="1" noChangeArrowheads="1"/>
          </p:cNvPicPr>
          <p:nvPr/>
        </p:nvPicPr>
        <p:blipFill>
          <a:blip r:embed="rId2" cstate="print"/>
          <a:srcRect t="14125" b="8922"/>
          <a:stretch>
            <a:fillRect/>
          </a:stretch>
        </p:blipFill>
        <p:spPr bwMode="auto">
          <a:xfrm>
            <a:off x="723377" y="1500522"/>
            <a:ext cx="4391263" cy="4936436"/>
          </a:xfrm>
          <a:prstGeom prst="rect">
            <a:avLst/>
          </a:prstGeom>
          <a:noFill/>
          <a:ln w="9525">
            <a:noFill/>
            <a:miter lim="800000"/>
            <a:headEnd/>
            <a:tailEnd/>
          </a:ln>
        </p:spPr>
      </p:pic>
      <p:sp>
        <p:nvSpPr>
          <p:cNvPr id="4" name="圆角矩形标注 3"/>
          <p:cNvSpPr/>
          <p:nvPr/>
        </p:nvSpPr>
        <p:spPr>
          <a:xfrm>
            <a:off x="6936066" y="1429068"/>
            <a:ext cx="4983590" cy="835218"/>
          </a:xfrm>
          <a:prstGeom prst="wedgeRoundRectCallout">
            <a:avLst>
              <a:gd name="adj1" fmla="val -116950"/>
              <a:gd name="adj2" fmla="val -19902"/>
              <a:gd name="adj3" fmla="val 16667"/>
            </a:avLst>
          </a:prstGeom>
          <a:solidFill>
            <a:schemeClr val="bg1"/>
          </a:solidFill>
          <a:ln w="28575" cmpd="sng">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4796" tIns="47398" rIns="94796" bIns="47398" anchor="ctr"/>
          <a:lstStyle/>
          <a:p>
            <a:pPr algn="ctr">
              <a:defRPr/>
            </a:pP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启动：</a:t>
            </a:r>
            <a:r>
              <a:rPr lang="en-US" altLang="zh-CN"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2014</a:t>
            </a: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年，国务院《关于深化考试招生制度改革的实施意见》</a:t>
            </a:r>
          </a:p>
        </p:txBody>
      </p:sp>
      <p:sp>
        <p:nvSpPr>
          <p:cNvPr id="5" name="圆角矩形标注 4"/>
          <p:cNvSpPr/>
          <p:nvPr/>
        </p:nvSpPr>
        <p:spPr>
          <a:xfrm>
            <a:off x="6936066" y="4239592"/>
            <a:ext cx="4983590" cy="909849"/>
          </a:xfrm>
          <a:prstGeom prst="wedgeRoundRectCallout">
            <a:avLst>
              <a:gd name="adj1" fmla="val -135081"/>
              <a:gd name="adj2" fmla="val -26377"/>
              <a:gd name="adj3" fmla="val 16667"/>
            </a:avLst>
          </a:prstGeom>
          <a:solidFill>
            <a:schemeClr val="bg1"/>
          </a:solidFill>
          <a:ln w="28575" cmpd="sng">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4796" tIns="47398" rIns="94796" bIns="47398" anchor="ctr"/>
          <a:lstStyle/>
          <a:p>
            <a:pPr algn="ctr">
              <a:defRPr/>
            </a:pP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全面推进：</a:t>
            </a:r>
            <a:r>
              <a:rPr lang="en-US" altLang="zh-CN"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2017</a:t>
            </a: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年，推进全国卷使用</a:t>
            </a:r>
            <a:r>
              <a:rPr lang="zh-CN" altLang="en-US" sz="2100" b="1" noProof="1" smtClean="0">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  </a:t>
            </a:r>
            <a:endParaRPr lang="en-US" altLang="zh-CN" sz="2100" b="1" noProof="1" smtClean="0">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endParaRPr>
          </a:p>
          <a:p>
            <a:pPr algn="ctr">
              <a:defRPr/>
            </a:pPr>
            <a:r>
              <a:rPr lang="en-US" altLang="zh-CN" sz="2100" b="1" noProof="1" smtClean="0">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        </a:t>
            </a:r>
            <a:r>
              <a:rPr lang="zh-CN" altLang="en-US" sz="2100" b="1" noProof="1" smtClean="0">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推</a:t>
            </a: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进高考评价体系建设</a:t>
            </a:r>
          </a:p>
        </p:txBody>
      </p:sp>
      <p:sp>
        <p:nvSpPr>
          <p:cNvPr id="6" name="圆角矩形标注 5"/>
          <p:cNvSpPr/>
          <p:nvPr/>
        </p:nvSpPr>
        <p:spPr>
          <a:xfrm>
            <a:off x="6936066" y="2500878"/>
            <a:ext cx="4983590" cy="909848"/>
          </a:xfrm>
          <a:prstGeom prst="wedgeRoundRectCallout">
            <a:avLst>
              <a:gd name="adj1" fmla="val -114914"/>
              <a:gd name="adj2" fmla="val -51744"/>
              <a:gd name="adj3" fmla="val 16667"/>
            </a:avLst>
          </a:prstGeom>
          <a:solidFill>
            <a:schemeClr val="bg1"/>
          </a:solidFill>
          <a:ln w="28575" cmpd="sng">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796" tIns="47398" rIns="94796" bIns="47398" anchor="ctr"/>
          <a:lstStyle/>
          <a:p>
            <a:pPr algn="ctr">
              <a:defRPr/>
            </a:pP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打基础：</a:t>
            </a:r>
            <a:r>
              <a:rPr lang="en-US" altLang="zh-CN"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2015</a:t>
            </a: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年，确立</a:t>
            </a:r>
            <a:r>
              <a:rPr lang="en-US" altLang="zh-CN"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a:t>
            </a: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一点四面</a:t>
            </a:r>
            <a:r>
              <a:rPr lang="en-US" altLang="zh-CN"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a:t>
            </a:r>
          </a:p>
        </p:txBody>
      </p:sp>
      <p:sp>
        <p:nvSpPr>
          <p:cNvPr id="7" name="圆角矩形标注 6"/>
          <p:cNvSpPr/>
          <p:nvPr/>
        </p:nvSpPr>
        <p:spPr>
          <a:xfrm>
            <a:off x="6999914" y="5449581"/>
            <a:ext cx="4919742" cy="909849"/>
          </a:xfrm>
          <a:prstGeom prst="wedgeRoundRectCallout">
            <a:avLst>
              <a:gd name="adj1" fmla="val -103560"/>
              <a:gd name="adj2" fmla="val -37011"/>
              <a:gd name="adj3" fmla="val 16667"/>
            </a:avLst>
          </a:prstGeom>
          <a:solidFill>
            <a:schemeClr val="bg1"/>
          </a:solidFill>
          <a:ln w="28575" cmpd="sng">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796" tIns="47398" rIns="94796" bIns="47398" anchor="ctr"/>
          <a:lstStyle/>
          <a:p>
            <a:pPr algn="ctr">
              <a:defRPr/>
            </a:pPr>
            <a:r>
              <a:rPr lang="zh-CN" altLang="en-US" sz="2100" b="1" noProof="1">
                <a:solidFill>
                  <a:srgbClr val="0000FF"/>
                </a:solidFill>
                <a:effectLst>
                  <a:outerShdw blurRad="38100" dist="38100" dir="2700000">
                    <a:srgbClr val="C0C0C0"/>
                  </a:outerShdw>
                </a:effectLst>
                <a:latin typeface="楷体_GB2312" panose="02010609030101010101" pitchFamily="1" charset="-122"/>
                <a:ea typeface="楷体_GB2312" panose="02010609030101010101" pitchFamily="1" charset="-122"/>
                <a:cs typeface="宋体" panose="02010600030101010101" pitchFamily="2" charset="-122"/>
                <a:sym typeface="宋体" panose="02010600030101010101" pitchFamily="2" charset="-122"/>
              </a:rPr>
              <a:t>完成：建立中国特色现代教育考试制度</a:t>
            </a:r>
          </a:p>
        </p:txBody>
      </p:sp>
      <p:sp>
        <p:nvSpPr>
          <p:cNvPr id="8" name="TextBox 7"/>
          <p:cNvSpPr txBox="1"/>
          <p:nvPr/>
        </p:nvSpPr>
        <p:spPr>
          <a:xfrm>
            <a:off x="3457743" y="72208"/>
            <a:ext cx="4711546" cy="769441"/>
          </a:xfrm>
          <a:prstGeom prst="rect">
            <a:avLst/>
          </a:prstGeom>
          <a:noFill/>
        </p:spPr>
        <p:txBody>
          <a:bodyPr wrap="none" rtlCol="0">
            <a:spAutoFit/>
          </a:bodyPr>
          <a:lstStyle/>
          <a:p>
            <a:r>
              <a:rPr lang="zh-CN" altLang="en-US" sz="4400" b="1" dirty="0" smtClean="0">
                <a:solidFill>
                  <a:srgbClr val="FF0000"/>
                </a:solidFill>
                <a:latin typeface="黑体" pitchFamily="49" charset="-122"/>
                <a:ea typeface="黑体" pitchFamily="49" charset="-122"/>
              </a:rPr>
              <a:t>高考评价体系改革</a:t>
            </a:r>
            <a:endParaRPr lang="zh-CN" altLang="en-US" sz="4400" b="1" dirty="0">
              <a:solidFill>
                <a:srgbClr val="FF0000"/>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787805" y="2643795"/>
            <a:ext cx="8770848" cy="541998"/>
          </a:xfrm>
          <a:prstGeom prst="rect">
            <a:avLst/>
          </a:prstGeom>
          <a:noFill/>
          <a:ln w="9525">
            <a:noFill/>
            <a:miter lim="800000"/>
            <a:headEnd/>
            <a:tailEnd/>
          </a:ln>
        </p:spPr>
        <p:txBody>
          <a:bodyPr lIns="94796" tIns="47398" rIns="94796" bIns="47398">
            <a:spAutoFit/>
          </a:bodyPr>
          <a:lstStyle/>
          <a:p>
            <a:r>
              <a:rPr lang="en-US" altLang="zh-CN" sz="2900" b="1" dirty="0">
                <a:solidFill>
                  <a:srgbClr val="FF0000"/>
                </a:solidFill>
              </a:rPr>
              <a:t> </a:t>
            </a:r>
            <a:r>
              <a:rPr lang="zh-CN" altLang="en-US" sz="2900" b="1" dirty="0" smtClean="0">
                <a:solidFill>
                  <a:srgbClr val="FF0000"/>
                </a:solidFill>
              </a:rPr>
              <a:t>首先</a:t>
            </a:r>
            <a:r>
              <a:rPr lang="zh-CN" altLang="zh-CN" sz="2900" b="1" dirty="0" smtClean="0">
                <a:solidFill>
                  <a:srgbClr val="FF0000"/>
                </a:solidFill>
              </a:rPr>
              <a:t>，</a:t>
            </a:r>
            <a:r>
              <a:rPr lang="zh-CN" altLang="en-US" sz="2900" b="1" dirty="0">
                <a:solidFill>
                  <a:srgbClr val="FF0000"/>
                </a:solidFill>
              </a:rPr>
              <a:t>开放性试</a:t>
            </a:r>
            <a:r>
              <a:rPr lang="zh-CN" altLang="zh-CN" sz="2900" b="1" dirty="0">
                <a:solidFill>
                  <a:srgbClr val="FF0000"/>
                </a:solidFill>
              </a:rPr>
              <a:t>题是每年文综高考的</a:t>
            </a:r>
            <a:r>
              <a:rPr lang="en-US" altLang="zh-CN" sz="2900" b="1" dirty="0">
                <a:solidFill>
                  <a:srgbClr val="FF0000"/>
                </a:solidFill>
              </a:rPr>
              <a:t>“</a:t>
            </a:r>
            <a:r>
              <a:rPr lang="zh-CN" altLang="zh-CN" sz="2900" b="1" dirty="0">
                <a:solidFill>
                  <a:srgbClr val="FF0000"/>
                </a:solidFill>
              </a:rPr>
              <a:t>试验田</a:t>
            </a:r>
            <a:r>
              <a:rPr lang="en-US" altLang="zh-CN" sz="2900" b="1" dirty="0">
                <a:solidFill>
                  <a:srgbClr val="FF0000"/>
                </a:solidFill>
              </a:rPr>
              <a:t>”</a:t>
            </a:r>
            <a:r>
              <a:rPr lang="zh-CN" altLang="zh-CN" sz="2900" b="1" dirty="0">
                <a:solidFill>
                  <a:srgbClr val="FF0000"/>
                </a:solidFill>
              </a:rPr>
              <a:t>。</a:t>
            </a:r>
            <a:endParaRPr lang="zh-CN" altLang="en-US" sz="2900" b="1" dirty="0">
              <a:solidFill>
                <a:srgbClr val="FF0000"/>
              </a:solidFill>
            </a:endParaRPr>
          </a:p>
        </p:txBody>
      </p:sp>
      <p:sp>
        <p:nvSpPr>
          <p:cNvPr id="105475" name="矩形 2"/>
          <p:cNvSpPr>
            <a:spLocks noChangeArrowheads="1"/>
          </p:cNvSpPr>
          <p:nvPr/>
        </p:nvSpPr>
        <p:spPr bwMode="auto">
          <a:xfrm>
            <a:off x="2003383" y="1571977"/>
            <a:ext cx="4652601" cy="603553"/>
          </a:xfrm>
          <a:prstGeom prst="rect">
            <a:avLst/>
          </a:prstGeom>
          <a:noFill/>
          <a:ln w="9525">
            <a:noFill/>
            <a:miter lim="800000"/>
            <a:headEnd/>
            <a:tailEnd/>
          </a:ln>
        </p:spPr>
        <p:txBody>
          <a:bodyPr wrap="none" lIns="94796" tIns="47398" rIns="94796" bIns="47398">
            <a:spAutoFit/>
          </a:bodyPr>
          <a:lstStyle/>
          <a:p>
            <a:r>
              <a:rPr lang="en-US" altLang="zh-CN" sz="3300" b="1" dirty="0" smtClean="0">
                <a:latin typeface="+mn-ea"/>
                <a:ea typeface="+mn-ea"/>
              </a:rPr>
              <a:t>1</a:t>
            </a:r>
            <a:r>
              <a:rPr lang="zh-CN" altLang="en-US" sz="3300" b="1" dirty="0" smtClean="0">
                <a:latin typeface="+mn-ea"/>
                <a:ea typeface="+mn-ea"/>
              </a:rPr>
              <a:t>、开</a:t>
            </a:r>
            <a:r>
              <a:rPr lang="zh-CN" altLang="en-US" sz="3300" b="1" dirty="0">
                <a:latin typeface="+mn-ea"/>
                <a:ea typeface="+mn-ea"/>
              </a:rPr>
              <a:t>放性试</a:t>
            </a:r>
            <a:r>
              <a:rPr lang="zh-CN" altLang="zh-CN" sz="3300" b="1" dirty="0">
                <a:latin typeface="+mn-ea"/>
                <a:ea typeface="+mn-ea"/>
              </a:rPr>
              <a:t>题的地位：</a:t>
            </a:r>
            <a:endParaRPr lang="zh-CN" altLang="en-US" sz="3300" b="1" dirty="0">
              <a:latin typeface="+mn-ea"/>
              <a:ea typeface="+mn-ea"/>
            </a:endParaRPr>
          </a:p>
        </p:txBody>
      </p:sp>
      <p:sp>
        <p:nvSpPr>
          <p:cNvPr id="4" name="矩形 3"/>
          <p:cNvSpPr>
            <a:spLocks noChangeArrowheads="1"/>
          </p:cNvSpPr>
          <p:nvPr/>
        </p:nvSpPr>
        <p:spPr bwMode="auto">
          <a:xfrm>
            <a:off x="1863417" y="3644158"/>
            <a:ext cx="7969214" cy="541998"/>
          </a:xfrm>
          <a:prstGeom prst="rect">
            <a:avLst/>
          </a:prstGeom>
          <a:noFill/>
          <a:ln w="9525">
            <a:noFill/>
            <a:miter lim="800000"/>
            <a:headEnd/>
            <a:tailEnd/>
          </a:ln>
        </p:spPr>
        <p:txBody>
          <a:bodyPr wrap="none" lIns="94796" tIns="47398" rIns="94796" bIns="47398">
            <a:spAutoFit/>
          </a:bodyPr>
          <a:lstStyle/>
          <a:p>
            <a:r>
              <a:rPr lang="zh-CN" altLang="en-US" sz="2900" b="1" dirty="0" smtClean="0">
                <a:solidFill>
                  <a:srgbClr val="FF0000"/>
                </a:solidFill>
              </a:rPr>
              <a:t>其次</a:t>
            </a:r>
            <a:r>
              <a:rPr lang="zh-CN" altLang="zh-CN" sz="2900" b="1" dirty="0" smtClean="0">
                <a:solidFill>
                  <a:srgbClr val="FF0000"/>
                </a:solidFill>
              </a:rPr>
              <a:t>，</a:t>
            </a:r>
            <a:r>
              <a:rPr lang="zh-CN" altLang="en-US" sz="2900" b="1" dirty="0">
                <a:solidFill>
                  <a:srgbClr val="FF0000"/>
                </a:solidFill>
              </a:rPr>
              <a:t>开放性试</a:t>
            </a:r>
            <a:r>
              <a:rPr lang="zh-CN" altLang="zh-CN" sz="2900" b="1" dirty="0">
                <a:solidFill>
                  <a:srgbClr val="FF0000"/>
                </a:solidFill>
              </a:rPr>
              <a:t>题</a:t>
            </a:r>
            <a:r>
              <a:rPr lang="zh-CN" altLang="zh-CN" sz="2900" b="1" dirty="0" smtClean="0">
                <a:solidFill>
                  <a:srgbClr val="FF0000"/>
                </a:solidFill>
              </a:rPr>
              <a:t>是</a:t>
            </a:r>
            <a:r>
              <a:rPr lang="zh-CN" altLang="en-US" sz="2900" b="1" dirty="0" smtClean="0">
                <a:solidFill>
                  <a:srgbClr val="FF0000"/>
                </a:solidFill>
              </a:rPr>
              <a:t>每年高考测量的</a:t>
            </a:r>
            <a:r>
              <a:rPr lang="en-US" altLang="zh-CN" sz="2900" b="1" dirty="0" smtClean="0">
                <a:solidFill>
                  <a:srgbClr val="FF0000"/>
                </a:solidFill>
              </a:rPr>
              <a:t>“</a:t>
            </a:r>
            <a:r>
              <a:rPr lang="zh-CN" altLang="en-US" sz="2900" b="1" dirty="0" smtClean="0">
                <a:solidFill>
                  <a:srgbClr val="FF0000"/>
                </a:solidFill>
              </a:rPr>
              <a:t>刻度尺</a:t>
            </a:r>
            <a:r>
              <a:rPr lang="en-US" altLang="zh-CN" sz="2900" b="1" dirty="0" smtClean="0">
                <a:solidFill>
                  <a:srgbClr val="FF0000"/>
                </a:solidFill>
              </a:rPr>
              <a:t>”</a:t>
            </a:r>
            <a:r>
              <a:rPr lang="zh-CN" altLang="zh-CN" sz="2900" b="1" dirty="0">
                <a:solidFill>
                  <a:srgbClr val="FF0000"/>
                </a:solidFill>
              </a:rPr>
              <a:t>。</a:t>
            </a:r>
            <a:endParaRPr lang="zh-CN" altLang="en-US" sz="2900" b="1" dirty="0">
              <a:solidFill>
                <a:srgbClr val="FF0000"/>
              </a:solidFill>
            </a:endParaRPr>
          </a:p>
        </p:txBody>
      </p:sp>
      <p:sp>
        <p:nvSpPr>
          <p:cNvPr id="5" name="矩形 4"/>
          <p:cNvSpPr>
            <a:spLocks noChangeArrowheads="1"/>
          </p:cNvSpPr>
          <p:nvPr/>
        </p:nvSpPr>
        <p:spPr bwMode="auto">
          <a:xfrm>
            <a:off x="1938967" y="4631248"/>
            <a:ext cx="5502193" cy="603553"/>
          </a:xfrm>
          <a:prstGeom prst="rect">
            <a:avLst/>
          </a:prstGeom>
          <a:noFill/>
          <a:ln w="9525">
            <a:noFill/>
            <a:miter lim="800000"/>
            <a:headEnd/>
            <a:tailEnd/>
          </a:ln>
        </p:spPr>
        <p:txBody>
          <a:bodyPr wrap="none" lIns="94796" tIns="47398" rIns="94796" bIns="47398">
            <a:spAutoFit/>
          </a:bodyPr>
          <a:lstStyle/>
          <a:p>
            <a:r>
              <a:rPr lang="en-US" altLang="zh-CN" sz="3300" b="1" dirty="0" smtClean="0">
                <a:latin typeface="+mn-ea"/>
                <a:ea typeface="+mn-ea"/>
              </a:rPr>
              <a:t>2</a:t>
            </a:r>
            <a:r>
              <a:rPr lang="zh-CN" altLang="en-US" sz="3300" b="1" dirty="0" smtClean="0">
                <a:latin typeface="+mn-ea"/>
                <a:ea typeface="+mn-ea"/>
              </a:rPr>
              <a:t>、开</a:t>
            </a:r>
            <a:r>
              <a:rPr lang="zh-CN" altLang="en-US" sz="3300" b="1" dirty="0">
                <a:latin typeface="+mn-ea"/>
                <a:ea typeface="+mn-ea"/>
              </a:rPr>
              <a:t>放性试题</a:t>
            </a:r>
            <a:r>
              <a:rPr lang="zh-CN" altLang="en-US" sz="3300" b="1" dirty="0" smtClean="0">
                <a:latin typeface="+mn-ea"/>
                <a:ea typeface="+mn-ea"/>
              </a:rPr>
              <a:t>解的命题趋势</a:t>
            </a:r>
            <a:endParaRPr lang="zh-CN" altLang="en-US" sz="3300" b="1" dirty="0">
              <a:latin typeface="+mn-ea"/>
              <a:ea typeface="+mn-ea"/>
            </a:endParaRPr>
          </a:p>
        </p:txBody>
      </p:sp>
      <p:sp>
        <p:nvSpPr>
          <p:cNvPr id="6" name="TextBox 5"/>
          <p:cNvSpPr txBox="1"/>
          <p:nvPr/>
        </p:nvSpPr>
        <p:spPr>
          <a:xfrm>
            <a:off x="7493355" y="4631248"/>
            <a:ext cx="2307407" cy="603553"/>
          </a:xfrm>
          <a:prstGeom prst="rect">
            <a:avLst/>
          </a:prstGeom>
          <a:noFill/>
        </p:spPr>
        <p:txBody>
          <a:bodyPr wrap="none" lIns="94796" tIns="47398" rIns="94796" bIns="47398" rtlCol="0">
            <a:spAutoFit/>
          </a:bodyPr>
          <a:lstStyle/>
          <a:p>
            <a:r>
              <a:rPr lang="en-US" altLang="zh-CN" sz="3300" dirty="0" smtClean="0">
                <a:solidFill>
                  <a:srgbClr val="FF0000"/>
                </a:solidFill>
              </a:rPr>
              <a:t>——</a:t>
            </a:r>
            <a:r>
              <a:rPr lang="zh-CN" altLang="en-US" sz="3300" dirty="0" smtClean="0">
                <a:solidFill>
                  <a:srgbClr val="FF0000"/>
                </a:solidFill>
              </a:rPr>
              <a:t>自主化</a:t>
            </a:r>
            <a:endParaRPr lang="zh-CN" altLang="en-US" sz="3300" dirty="0">
              <a:solidFill>
                <a:srgbClr val="FF0000"/>
              </a:solidFill>
            </a:endParaRPr>
          </a:p>
        </p:txBody>
      </p:sp>
      <p:sp>
        <p:nvSpPr>
          <p:cNvPr id="7" name="TextBox 6"/>
          <p:cNvSpPr txBox="1"/>
          <p:nvPr/>
        </p:nvSpPr>
        <p:spPr>
          <a:xfrm>
            <a:off x="4097323" y="0"/>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a:spLocks noChangeArrowheads="1"/>
          </p:cNvSpPr>
          <p:nvPr/>
        </p:nvSpPr>
        <p:spPr bwMode="auto">
          <a:xfrm>
            <a:off x="1031631" y="1143249"/>
            <a:ext cx="4639777" cy="603553"/>
          </a:xfrm>
          <a:prstGeom prst="rect">
            <a:avLst/>
          </a:prstGeom>
          <a:noFill/>
          <a:ln w="9525">
            <a:noFill/>
            <a:miter lim="800000"/>
            <a:headEnd/>
            <a:tailEnd/>
          </a:ln>
        </p:spPr>
        <p:txBody>
          <a:bodyPr wrap="none" lIns="94796" tIns="47398" rIns="94796" bIns="47398">
            <a:spAutoFit/>
          </a:bodyPr>
          <a:lstStyle/>
          <a:p>
            <a:r>
              <a:rPr lang="en-US" altLang="zh-CN" sz="3300" b="1" dirty="0" smtClean="0">
                <a:latin typeface="+mn-ea"/>
                <a:ea typeface="+mn-ea"/>
              </a:rPr>
              <a:t>3</a:t>
            </a:r>
            <a:r>
              <a:rPr lang="zh-CN" altLang="en-US" sz="3300" b="1" dirty="0" smtClean="0">
                <a:latin typeface="+mn-ea"/>
                <a:ea typeface="+mn-ea"/>
              </a:rPr>
              <a:t>、</a:t>
            </a:r>
            <a:r>
              <a:rPr lang="zh-CN" altLang="zh-CN" sz="3300" b="1" dirty="0" smtClean="0">
                <a:latin typeface="+mn-ea"/>
                <a:ea typeface="+mn-ea"/>
              </a:rPr>
              <a:t>开</a:t>
            </a:r>
            <a:r>
              <a:rPr lang="zh-CN" altLang="zh-CN" sz="3300" b="1" dirty="0">
                <a:latin typeface="+mn-ea"/>
                <a:ea typeface="+mn-ea"/>
              </a:rPr>
              <a:t>放性试</a:t>
            </a:r>
            <a:r>
              <a:rPr lang="zh-CN" altLang="zh-CN" sz="3300" b="1" dirty="0" smtClean="0">
                <a:latin typeface="+mn-ea"/>
                <a:ea typeface="+mn-ea"/>
              </a:rPr>
              <a:t>题</a:t>
            </a:r>
            <a:r>
              <a:rPr lang="zh-CN" altLang="en-US" sz="3300" b="1" dirty="0" smtClean="0">
                <a:latin typeface="+mn-ea"/>
                <a:ea typeface="+mn-ea"/>
              </a:rPr>
              <a:t>答案特</a:t>
            </a:r>
            <a:r>
              <a:rPr lang="zh-CN" altLang="en-US" sz="3300" b="1" dirty="0">
                <a:latin typeface="+mn-ea"/>
                <a:ea typeface="+mn-ea"/>
              </a:rPr>
              <a:t>点</a:t>
            </a:r>
          </a:p>
        </p:txBody>
      </p:sp>
      <p:sp>
        <p:nvSpPr>
          <p:cNvPr id="4" name="TextBox 3"/>
          <p:cNvSpPr txBox="1"/>
          <p:nvPr/>
        </p:nvSpPr>
        <p:spPr>
          <a:xfrm>
            <a:off x="1031631" y="2039960"/>
            <a:ext cx="10812414" cy="2327102"/>
          </a:xfrm>
          <a:prstGeom prst="rect">
            <a:avLst/>
          </a:prstGeom>
          <a:noFill/>
          <a:ln>
            <a:solidFill>
              <a:srgbClr val="FF0000"/>
            </a:solidFill>
          </a:ln>
        </p:spPr>
        <p:txBody>
          <a:bodyPr wrap="square" lIns="94796" tIns="47398" rIns="94796" bIns="47398" rtlCol="0">
            <a:spAutoFit/>
          </a:bodyPr>
          <a:lstStyle/>
          <a:p>
            <a:r>
              <a:rPr lang="zh-CN" altLang="en-US" sz="2900" b="1" dirty="0" smtClean="0"/>
              <a:t>观点：自主化、紧扣题意、抓住要点</a:t>
            </a:r>
            <a:endParaRPr lang="en-US" altLang="zh-CN" sz="2900" b="1" dirty="0" smtClean="0"/>
          </a:p>
          <a:p>
            <a:r>
              <a:rPr lang="zh-CN" altLang="en-US" sz="2900" b="1" dirty="0" smtClean="0"/>
              <a:t>阐述：史论结合（中西结合、正反结合）；没有知识性错误、时序性错误等硬伤是底线和边界。</a:t>
            </a:r>
            <a:endParaRPr lang="en-US" altLang="zh-CN" sz="2900" b="1" dirty="0" smtClean="0"/>
          </a:p>
          <a:p>
            <a:r>
              <a:rPr lang="zh-CN" altLang="en-US" sz="2900" b="1" dirty="0" smtClean="0"/>
              <a:t>结论：总结升华</a:t>
            </a:r>
            <a:endParaRPr lang="en-US" altLang="zh-CN" sz="2900" b="1" dirty="0" smtClean="0"/>
          </a:p>
          <a:p>
            <a:r>
              <a:rPr lang="zh-CN" altLang="en-US" sz="2900" b="1" dirty="0" smtClean="0"/>
              <a:t>结构：三段论</a:t>
            </a:r>
            <a:endParaRPr lang="zh-CN" altLang="en-US" sz="2900" b="1" dirty="0"/>
          </a:p>
        </p:txBody>
      </p:sp>
      <p:sp>
        <p:nvSpPr>
          <p:cNvPr id="5" name="TextBox 4"/>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7242" y="1903849"/>
            <a:ext cx="10483011" cy="603553"/>
          </a:xfrm>
          <a:prstGeom prst="rect">
            <a:avLst/>
          </a:prstGeom>
        </p:spPr>
        <p:txBody>
          <a:bodyPr lIns="94796" tIns="47398" rIns="94796" bIns="47398">
            <a:spAutoFit/>
          </a:bodyPr>
          <a:lstStyle/>
          <a:p>
            <a:pPr>
              <a:defRPr/>
            </a:pPr>
            <a:r>
              <a:rPr lang="en-US" altLang="zh-CN" sz="3300" b="1" dirty="0">
                <a:solidFill>
                  <a:srgbClr val="FF0000"/>
                </a:solidFill>
                <a:latin typeface="+mn-ea"/>
                <a:ea typeface="+mn-ea"/>
              </a:rPr>
              <a:t>“</a:t>
            </a:r>
            <a:r>
              <a:rPr lang="zh-CN" altLang="zh-CN" sz="3300" b="1" dirty="0">
                <a:solidFill>
                  <a:srgbClr val="FF0000"/>
                </a:solidFill>
                <a:latin typeface="+mn-ea"/>
                <a:ea typeface="+mn-ea"/>
              </a:rPr>
              <a:t>发现历史问题——独立提出观点——论证历史问题</a:t>
            </a:r>
            <a:r>
              <a:rPr lang="en-US" altLang="zh-CN" sz="3300" b="1" dirty="0">
                <a:solidFill>
                  <a:srgbClr val="FF0000"/>
                </a:solidFill>
                <a:latin typeface="+mn-ea"/>
                <a:ea typeface="+mn-ea"/>
              </a:rPr>
              <a:t>”</a:t>
            </a:r>
            <a:endParaRPr lang="zh-CN" altLang="en-US" sz="3300" b="1" dirty="0">
              <a:solidFill>
                <a:srgbClr val="FF0000"/>
              </a:solidFill>
              <a:latin typeface="+mn-ea"/>
              <a:ea typeface="+mn-ea"/>
            </a:endParaRPr>
          </a:p>
        </p:txBody>
      </p:sp>
      <p:sp>
        <p:nvSpPr>
          <p:cNvPr id="3" name="矩形 2"/>
          <p:cNvSpPr>
            <a:spLocks noChangeArrowheads="1"/>
          </p:cNvSpPr>
          <p:nvPr/>
        </p:nvSpPr>
        <p:spPr bwMode="auto">
          <a:xfrm>
            <a:off x="1258465" y="928886"/>
            <a:ext cx="5926988" cy="603553"/>
          </a:xfrm>
          <a:prstGeom prst="rect">
            <a:avLst/>
          </a:prstGeom>
          <a:noFill/>
          <a:ln w="9525">
            <a:noFill/>
            <a:miter lim="800000"/>
            <a:headEnd/>
            <a:tailEnd/>
          </a:ln>
        </p:spPr>
        <p:txBody>
          <a:bodyPr wrap="none" lIns="94796" tIns="47398" rIns="94796" bIns="47398">
            <a:spAutoFit/>
          </a:bodyPr>
          <a:lstStyle/>
          <a:p>
            <a:r>
              <a:rPr lang="en-US" altLang="zh-CN" sz="3300" b="1" dirty="0" smtClean="0">
                <a:latin typeface="+mn-ea"/>
                <a:ea typeface="+mn-ea"/>
              </a:rPr>
              <a:t>4</a:t>
            </a:r>
            <a:r>
              <a:rPr lang="zh-CN" altLang="en-US" sz="3300" b="1" dirty="0" smtClean="0">
                <a:latin typeface="+mn-ea"/>
                <a:ea typeface="+mn-ea"/>
              </a:rPr>
              <a:t>、开</a:t>
            </a:r>
            <a:r>
              <a:rPr lang="zh-CN" altLang="en-US" sz="3300" b="1" dirty="0">
                <a:latin typeface="+mn-ea"/>
                <a:ea typeface="+mn-ea"/>
              </a:rPr>
              <a:t>放性试题解题</a:t>
            </a:r>
            <a:r>
              <a:rPr lang="zh-CN" altLang="zh-CN" sz="3300" b="1" dirty="0">
                <a:latin typeface="+mn-ea"/>
                <a:ea typeface="+mn-ea"/>
              </a:rPr>
              <a:t>三大步</a:t>
            </a:r>
            <a:r>
              <a:rPr lang="zh-CN" altLang="zh-CN" sz="3300" b="1" dirty="0" smtClean="0">
                <a:latin typeface="+mn-ea"/>
                <a:ea typeface="+mn-ea"/>
              </a:rPr>
              <a:t>骤</a:t>
            </a:r>
            <a:r>
              <a:rPr lang="zh-CN" altLang="en-US" sz="3300" b="1" dirty="0" smtClean="0">
                <a:latin typeface="+mn-ea"/>
                <a:ea typeface="+mn-ea"/>
              </a:rPr>
              <a:t>：</a:t>
            </a:r>
            <a:endParaRPr lang="zh-CN" altLang="en-US" sz="3300" b="1" dirty="0">
              <a:latin typeface="+mn-ea"/>
              <a:ea typeface="+mn-ea"/>
            </a:endParaRPr>
          </a:p>
        </p:txBody>
      </p:sp>
      <p:sp>
        <p:nvSpPr>
          <p:cNvPr id="4" name="矩形 3"/>
          <p:cNvSpPr>
            <a:spLocks noChangeArrowheads="1"/>
          </p:cNvSpPr>
          <p:nvPr/>
        </p:nvSpPr>
        <p:spPr bwMode="auto">
          <a:xfrm>
            <a:off x="1353712" y="3988157"/>
            <a:ext cx="5901340" cy="603553"/>
          </a:xfrm>
          <a:prstGeom prst="rect">
            <a:avLst/>
          </a:prstGeom>
          <a:noFill/>
          <a:ln w="9525">
            <a:noFill/>
            <a:miter lim="800000"/>
            <a:headEnd/>
            <a:tailEnd/>
          </a:ln>
        </p:spPr>
        <p:txBody>
          <a:bodyPr wrap="none" lIns="94796" tIns="47398" rIns="94796" bIns="47398">
            <a:spAutoFit/>
          </a:bodyPr>
          <a:lstStyle/>
          <a:p>
            <a:r>
              <a:rPr lang="en-US" altLang="zh-CN" sz="3300" b="1" dirty="0" smtClean="0">
                <a:latin typeface="+mn-ea"/>
                <a:ea typeface="+mn-ea"/>
              </a:rPr>
              <a:t>5</a:t>
            </a:r>
            <a:r>
              <a:rPr lang="zh-CN" altLang="en-US" sz="3300" b="1" dirty="0" smtClean="0">
                <a:latin typeface="+mn-ea"/>
                <a:ea typeface="+mn-ea"/>
              </a:rPr>
              <a:t>、开</a:t>
            </a:r>
            <a:r>
              <a:rPr lang="zh-CN" altLang="en-US" sz="3300" b="1" dirty="0">
                <a:latin typeface="+mn-ea"/>
                <a:ea typeface="+mn-ea"/>
              </a:rPr>
              <a:t>放性试题解题核心法</a:t>
            </a:r>
            <a:r>
              <a:rPr lang="zh-CN" altLang="en-US" sz="3300" b="1" dirty="0" smtClean="0">
                <a:latin typeface="+mn-ea"/>
                <a:ea typeface="+mn-ea"/>
              </a:rPr>
              <a:t>则：</a:t>
            </a:r>
            <a:endParaRPr lang="zh-CN" altLang="en-US" sz="3300" b="1" dirty="0">
              <a:latin typeface="+mn-ea"/>
              <a:ea typeface="+mn-ea"/>
            </a:endParaRPr>
          </a:p>
        </p:txBody>
      </p:sp>
      <p:sp>
        <p:nvSpPr>
          <p:cNvPr id="5" name="TextBox 4"/>
          <p:cNvSpPr txBox="1"/>
          <p:nvPr/>
        </p:nvSpPr>
        <p:spPr>
          <a:xfrm>
            <a:off x="1258465" y="5132005"/>
            <a:ext cx="8687359" cy="603553"/>
          </a:xfrm>
          <a:prstGeom prst="rect">
            <a:avLst/>
          </a:prstGeom>
          <a:noFill/>
        </p:spPr>
        <p:txBody>
          <a:bodyPr wrap="none" lIns="94796" tIns="47398" rIns="94796" bIns="47398">
            <a:spAutoFit/>
          </a:bodyPr>
          <a:lstStyle/>
          <a:p>
            <a:pPr>
              <a:defRPr/>
            </a:pPr>
            <a:r>
              <a:rPr lang="zh-CN" altLang="en-US" sz="3300" b="1" dirty="0">
                <a:solidFill>
                  <a:srgbClr val="FF0000"/>
                </a:solidFill>
                <a:latin typeface="+mn-ea"/>
                <a:ea typeface="+mn-ea"/>
              </a:rPr>
              <a:t>“怎么问，怎么答</a:t>
            </a:r>
            <a:r>
              <a:rPr lang="zh-CN" altLang="en-US" sz="3300" b="1" dirty="0" smtClean="0">
                <a:solidFill>
                  <a:srgbClr val="FF0000"/>
                </a:solidFill>
                <a:latin typeface="+mn-ea"/>
                <a:ea typeface="+mn-ea"/>
              </a:rPr>
              <a:t>”（不要犯经验主义错误）</a:t>
            </a:r>
            <a:endParaRPr lang="zh-CN" altLang="en-US" sz="3300" b="1" dirty="0">
              <a:solidFill>
                <a:srgbClr val="FF0000"/>
              </a:solidFill>
              <a:latin typeface="+mn-ea"/>
              <a:ea typeface="+mn-ea"/>
            </a:endParaRPr>
          </a:p>
        </p:txBody>
      </p:sp>
      <p:sp>
        <p:nvSpPr>
          <p:cNvPr id="6" name="椭圆 5"/>
          <p:cNvSpPr/>
          <p:nvPr/>
        </p:nvSpPr>
        <p:spPr>
          <a:xfrm>
            <a:off x="4509714" y="1714885"/>
            <a:ext cx="3629316" cy="10003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4796" tIns="47398" rIns="94796" bIns="47398" anchor="ctr"/>
          <a:lstStyle/>
          <a:p>
            <a:pPr algn="ctr">
              <a:defRPr/>
            </a:pPr>
            <a:endParaRPr lang="zh-CN" altLang="en-US"/>
          </a:p>
        </p:txBody>
      </p:sp>
      <p:sp>
        <p:nvSpPr>
          <p:cNvPr id="10" name="文本框 4"/>
          <p:cNvSpPr txBox="1">
            <a:spLocks noChangeArrowheads="1"/>
          </p:cNvSpPr>
          <p:nvPr/>
        </p:nvSpPr>
        <p:spPr bwMode="auto">
          <a:xfrm>
            <a:off x="1031631" y="2929613"/>
            <a:ext cx="10585314" cy="665108"/>
          </a:xfrm>
          <a:prstGeom prst="rect">
            <a:avLst/>
          </a:prstGeom>
          <a:noFill/>
          <a:ln w="9525">
            <a:noFill/>
            <a:miter lim="800000"/>
            <a:headEnd/>
            <a:tailEnd/>
          </a:ln>
        </p:spPr>
        <p:txBody>
          <a:bodyPr wrap="none" lIns="94796" tIns="47398" rIns="94796" bIns="47398">
            <a:spAutoFit/>
          </a:bodyPr>
          <a:lstStyle/>
          <a:p>
            <a:r>
              <a:rPr lang="zh-CN" altLang="en-US" sz="3700" b="1" dirty="0">
                <a:solidFill>
                  <a:srgbClr val="2210D6"/>
                </a:solidFill>
                <a:sym typeface="宋体" pitchFamily="2" charset="-122"/>
              </a:rPr>
              <a:t>材料自主化</a:t>
            </a:r>
            <a:r>
              <a:rPr lang="en-US" altLang="zh-CN" sz="3700" b="1" dirty="0">
                <a:solidFill>
                  <a:srgbClr val="2210D6"/>
                </a:solidFill>
                <a:sym typeface="宋体" pitchFamily="2" charset="-122"/>
              </a:rPr>
              <a:t>——</a:t>
            </a:r>
            <a:r>
              <a:rPr lang="zh-CN" altLang="en-US" sz="3700" b="1" dirty="0">
                <a:solidFill>
                  <a:srgbClr val="2210D6"/>
                </a:solidFill>
                <a:sym typeface="宋体" pitchFamily="2" charset="-122"/>
              </a:rPr>
              <a:t>提出问</a:t>
            </a:r>
            <a:r>
              <a:rPr lang="zh-CN" altLang="en-US" sz="3700" b="1" dirty="0" smtClean="0">
                <a:solidFill>
                  <a:srgbClr val="2210D6"/>
                </a:solidFill>
                <a:sym typeface="宋体" pitchFamily="2" charset="-122"/>
              </a:rPr>
              <a:t>题（观点）是</a:t>
            </a:r>
            <a:r>
              <a:rPr lang="zh-CN" altLang="en-US" sz="3700" b="1" dirty="0">
                <a:solidFill>
                  <a:srgbClr val="2210D6"/>
                </a:solidFill>
                <a:sym typeface="宋体" pitchFamily="2" charset="-122"/>
              </a:rPr>
              <a:t>最高能</a:t>
            </a:r>
            <a:r>
              <a:rPr lang="zh-CN" altLang="en-US" sz="3700" b="1" dirty="0" smtClean="0">
                <a:solidFill>
                  <a:srgbClr val="2210D6"/>
                </a:solidFill>
                <a:sym typeface="宋体" pitchFamily="2" charset="-122"/>
              </a:rPr>
              <a:t>力体现</a:t>
            </a:r>
            <a:endParaRPr lang="zh-CN" altLang="en-US" sz="3700" dirty="0"/>
          </a:p>
        </p:txBody>
      </p:sp>
      <p:sp>
        <p:nvSpPr>
          <p:cNvPr id="8" name="TextBox 7"/>
          <p:cNvSpPr txBox="1"/>
          <p:nvPr/>
        </p:nvSpPr>
        <p:spPr>
          <a:xfrm>
            <a:off x="4207305" y="1"/>
            <a:ext cx="3378213"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2</a:t>
            </a:r>
            <a:r>
              <a:rPr lang="zh-CN" altLang="en-US" sz="3300" b="1" dirty="0" smtClean="0">
                <a:solidFill>
                  <a:srgbClr val="FF0000"/>
                </a:solidFill>
                <a:latin typeface="+mn-ea"/>
              </a:rPr>
              <a:t>、材料题自主化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ox(i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0471" y="1"/>
            <a:ext cx="3803010"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3</a:t>
            </a:r>
            <a:r>
              <a:rPr lang="zh-CN" altLang="en-US" sz="3300" b="1" dirty="0" smtClean="0">
                <a:solidFill>
                  <a:srgbClr val="FF0000"/>
                </a:solidFill>
                <a:latin typeface="+mn-ea"/>
              </a:rPr>
              <a:t>、史学素养高中化</a:t>
            </a:r>
            <a:endParaRPr lang="zh-CN" altLang="en-US" sz="3300" b="1" dirty="0">
              <a:solidFill>
                <a:srgbClr val="FF0000"/>
              </a:solidFill>
              <a:latin typeface="+mn-ea"/>
            </a:endParaRPr>
          </a:p>
        </p:txBody>
      </p:sp>
      <p:graphicFrame>
        <p:nvGraphicFramePr>
          <p:cNvPr id="5" name="Group 23"/>
          <p:cNvGraphicFramePr>
            <a:graphicFrameLocks noGrp="1"/>
          </p:cNvGraphicFramePr>
          <p:nvPr/>
        </p:nvGraphicFramePr>
        <p:xfrm>
          <a:off x="729186" y="1491080"/>
          <a:ext cx="10888026" cy="4811735"/>
        </p:xfrm>
        <a:graphic>
          <a:graphicData uri="http://schemas.openxmlformats.org/drawingml/2006/table">
            <a:tbl>
              <a:tblPr/>
              <a:tblGrid>
                <a:gridCol w="3629303"/>
                <a:gridCol w="7258723"/>
              </a:tblGrid>
              <a:tr h="1189270">
                <a:tc>
                  <a:txBody>
                    <a:bodyPr/>
                    <a:lstStyle/>
                    <a:p>
                      <a:pPr marL="0" marR="0" lvl="0" indent="306388"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一．获取和解读信息</a:t>
                      </a:r>
                    </a:p>
                    <a:p>
                      <a:pPr marL="0" marR="0" lvl="0" indent="306388"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 </a:t>
                      </a:r>
                      <a:endParaRPr kumimoji="0" lang="zh-CN" altLang="en-US" sz="2400" b="1" i="0" u="none" strike="noStrike" cap="none" normalizeH="0" baseline="0" dirty="0" smtClean="0">
                        <a:ln>
                          <a:noFill/>
                        </a:ln>
                        <a:solidFill>
                          <a:schemeClr val="tx1"/>
                        </a:solidFill>
                        <a:effectLst/>
                        <a:latin typeface="黑体" pitchFamily="49" charset="-122"/>
                        <a:ea typeface="黑体" pitchFamily="49" charset="-122"/>
                      </a:endParaRP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1</a:t>
                      </a: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、理解试题提供的图文材料和考试要求</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a:t>
                      </a: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、理解材料，最大限度地获取有效信息</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3</a:t>
                      </a: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、对有效信息进行完整、准确、合理的解读</a:t>
                      </a:r>
                      <a:endParaRPr kumimoji="0" lang="zh-CN" altLang="en-US" sz="2400" b="1" i="0" u="none" strike="noStrike" cap="none" normalizeH="0" baseline="0" dirty="0" smtClean="0">
                        <a:ln>
                          <a:noFill/>
                        </a:ln>
                        <a:solidFill>
                          <a:schemeClr val="tx1"/>
                        </a:solidFill>
                        <a:effectLst/>
                        <a:latin typeface="黑体" pitchFamily="49" charset="-122"/>
                        <a:ea typeface="黑体" pitchFamily="49" charset="-122"/>
                      </a:endParaRP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189270">
                <a:tc>
                  <a:txBody>
                    <a:bodyPr/>
                    <a:lstStyle/>
                    <a:p>
                      <a:pPr marL="0" marR="0" lvl="0" indent="306388"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二．调动和运用知识</a:t>
                      </a:r>
                    </a:p>
                    <a:p>
                      <a:pPr marL="0" marR="0" lvl="0" indent="306388"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 </a:t>
                      </a:r>
                      <a:endParaRPr kumimoji="0" lang="zh-CN" altLang="en-US" sz="2400" b="1" i="0" u="none" strike="noStrike" cap="none" normalizeH="0" baseline="0" dirty="0" smtClean="0">
                        <a:ln>
                          <a:noFill/>
                        </a:ln>
                        <a:solidFill>
                          <a:schemeClr val="tx1"/>
                        </a:solidFill>
                        <a:effectLst/>
                        <a:latin typeface="黑体" pitchFamily="49" charset="-122"/>
                        <a:ea typeface="黑体" pitchFamily="49" charset="-122"/>
                      </a:endParaRP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normalizeH="0" baseline="0" dirty="0" smtClean="0">
                          <a:ln>
                            <a:noFill/>
                          </a:ln>
                          <a:solidFill>
                            <a:srgbClr val="FF0000"/>
                          </a:solidFill>
                          <a:effectLst/>
                          <a:latin typeface="黑体" pitchFamily="49" charset="-122"/>
                          <a:ea typeface="黑体" pitchFamily="49" charset="-122"/>
                          <a:cs typeface="Times New Roman" pitchFamily="18" charset="0"/>
                        </a:rPr>
                        <a:t>4</a:t>
                      </a:r>
                      <a:r>
                        <a:rPr kumimoji="0" lang="zh-CN" altLang="en-US" sz="2400" b="1" i="0" u="sng" strike="noStrike" kern="1200" cap="none" normalizeH="0" baseline="0" dirty="0" smtClean="0">
                          <a:ln>
                            <a:noFill/>
                          </a:ln>
                          <a:solidFill>
                            <a:srgbClr val="FF0000"/>
                          </a:solidFill>
                          <a:effectLst/>
                          <a:latin typeface="黑体" pitchFamily="49" charset="-122"/>
                          <a:ea typeface="黑体" pitchFamily="49" charset="-122"/>
                          <a:cs typeface="Times New Roman" pitchFamily="18" charset="0"/>
                        </a:rPr>
                        <a:t>、</a:t>
                      </a:r>
                      <a:r>
                        <a:rPr kumimoji="0" lang="zh-CN" altLang="zh-CN" sz="2400" b="1" i="0" u="sng" strike="noStrike" kern="1200" cap="none" normalizeH="0" baseline="0" dirty="0" smtClean="0">
                          <a:ln>
                            <a:noFill/>
                          </a:ln>
                          <a:solidFill>
                            <a:srgbClr val="FF0000"/>
                          </a:solidFill>
                          <a:effectLst/>
                          <a:latin typeface="黑体" pitchFamily="49" charset="-122"/>
                          <a:ea typeface="黑体" pitchFamily="49" charset="-122"/>
                          <a:cs typeface="Times New Roman" pitchFamily="18" charset="0"/>
                        </a:rPr>
                        <a:t>辨别历史事实与历史叙述</a:t>
                      </a:r>
                      <a:r>
                        <a:rPr kumimoji="0" lang="zh-CN" altLang="en-US" sz="2400" b="1" i="0" u="sng" strike="noStrike" kern="1200" cap="none" normalizeH="0" baseline="0" dirty="0" smtClean="0">
                          <a:ln>
                            <a:noFill/>
                          </a:ln>
                          <a:solidFill>
                            <a:srgbClr val="FF0000"/>
                          </a:solidFill>
                          <a:effectLst/>
                          <a:latin typeface="黑体" pitchFamily="49" charset="-122"/>
                          <a:ea typeface="黑体" pitchFamily="49" charset="-122"/>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5</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理解历史叙述与历史结论。</a:t>
                      </a:r>
                      <a:endPar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6</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说明历史现象和历史观点。</a:t>
                      </a: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243925">
                <a:tc>
                  <a:txBody>
                    <a:bodyPr/>
                    <a:lstStyle/>
                    <a:p>
                      <a:pPr marL="0" marR="0" lvl="0" indent="306388"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三．描述和阐释事物</a:t>
                      </a:r>
                    </a:p>
                    <a:p>
                      <a:pPr marL="0" marR="0" lvl="0" indent="306388" algn="l"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dirty="0" smtClean="0">
                        <a:ln>
                          <a:noFill/>
                        </a:ln>
                        <a:solidFill>
                          <a:schemeClr val="tx1"/>
                        </a:solidFill>
                        <a:effectLst/>
                        <a:latin typeface="黑体" pitchFamily="49" charset="-122"/>
                        <a:ea typeface="黑体" pitchFamily="49" charset="-122"/>
                      </a:endParaRP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7</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客观叙述历史事实。</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8</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正确解释历史事物。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9</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认识历史事物的本质。</a:t>
                      </a: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189270">
                <a:tc>
                  <a:txBody>
                    <a:bodyPr/>
                    <a:lstStyle/>
                    <a:p>
                      <a:pPr marL="0" marR="0" lvl="0" indent="306388"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四．论证和探讨问题</a:t>
                      </a:r>
                    </a:p>
                    <a:p>
                      <a:pPr marL="0" marR="0" lvl="0" indent="306388"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 </a:t>
                      </a:r>
                      <a:endParaRPr kumimoji="0" lang="zh-CN" altLang="en-US" sz="2400" b="1" i="0" u="none" strike="noStrike" cap="none" normalizeH="0" baseline="0" dirty="0" smtClean="0">
                        <a:ln>
                          <a:noFill/>
                        </a:ln>
                        <a:solidFill>
                          <a:schemeClr val="tx1"/>
                        </a:solidFill>
                        <a:effectLst/>
                        <a:latin typeface="黑体" pitchFamily="49" charset="-122"/>
                        <a:ea typeface="黑体" pitchFamily="49" charset="-122"/>
                      </a:endParaRP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10</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发现历史问题。</a:t>
                      </a:r>
                      <a:endPar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11</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论证历史问题。</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12</a:t>
                      </a:r>
                      <a:r>
                        <a:rPr kumimoji="0" lang="zh-CN" altLang="en-US"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a:t>
                      </a:r>
                      <a:r>
                        <a:rPr kumimoji="0" lang="zh-CN" altLang="zh-CN" sz="2400" b="1" i="0" u="none" strike="noStrike" kern="1200" cap="none" normalizeH="0" baseline="0" dirty="0" smtClean="0">
                          <a:ln>
                            <a:noFill/>
                          </a:ln>
                          <a:solidFill>
                            <a:srgbClr val="0000FF"/>
                          </a:solidFill>
                          <a:effectLst/>
                          <a:latin typeface="黑体" pitchFamily="49" charset="-122"/>
                          <a:ea typeface="黑体" pitchFamily="49" charset="-122"/>
                          <a:cs typeface="Times New Roman" pitchFamily="18" charset="0"/>
                        </a:rPr>
                        <a:t>独立提出观点。</a:t>
                      </a:r>
                    </a:p>
                  </a:txBody>
                  <a:tcPr marL="102436" marR="102436" marT="45742" marB="4574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TextBox 5"/>
          <p:cNvSpPr txBox="1">
            <a:spLocks noChangeArrowheads="1"/>
          </p:cNvSpPr>
          <p:nvPr/>
        </p:nvSpPr>
        <p:spPr bwMode="auto">
          <a:xfrm>
            <a:off x="3148747" y="785976"/>
            <a:ext cx="6170644" cy="541998"/>
          </a:xfrm>
          <a:prstGeom prst="rect">
            <a:avLst/>
          </a:prstGeom>
          <a:noFill/>
          <a:ln w="9525">
            <a:noFill/>
            <a:miter lim="800000"/>
            <a:headEnd/>
            <a:tailEnd/>
          </a:ln>
        </p:spPr>
        <p:txBody>
          <a:bodyPr wrap="none" lIns="94796" tIns="47398" rIns="94796" bIns="47398">
            <a:spAutoFit/>
          </a:bodyPr>
          <a:lstStyle/>
          <a:p>
            <a:r>
              <a:rPr lang="en-US" altLang="zh-CN" sz="2900" b="1" dirty="0" smtClean="0">
                <a:solidFill>
                  <a:srgbClr val="FF0000"/>
                </a:solidFill>
                <a:latin typeface="黑体" pitchFamily="49" charset="-122"/>
                <a:ea typeface="黑体" pitchFamily="49" charset="-122"/>
              </a:rPr>
              <a:t>2017</a:t>
            </a:r>
            <a:r>
              <a:rPr lang="zh-CN" altLang="en-US" sz="2900" b="1" dirty="0" smtClean="0">
                <a:solidFill>
                  <a:srgbClr val="FF0000"/>
                </a:solidFill>
                <a:latin typeface="黑体" pitchFamily="49" charset="-122"/>
                <a:ea typeface="黑体" pitchFamily="49" charset="-122"/>
              </a:rPr>
              <a:t>年考</a:t>
            </a:r>
            <a:r>
              <a:rPr lang="zh-CN" altLang="en-US" sz="2900" b="1" dirty="0">
                <a:solidFill>
                  <a:srgbClr val="FF0000"/>
                </a:solidFill>
                <a:latin typeface="黑体" pitchFamily="49" charset="-122"/>
                <a:ea typeface="黑体" pitchFamily="49" charset="-122"/>
              </a:rPr>
              <a:t>纲四大项十二小项能力要求</a:t>
            </a:r>
          </a:p>
        </p:txBody>
      </p:sp>
      <p:sp>
        <p:nvSpPr>
          <p:cNvPr id="7" name="椭圆 6"/>
          <p:cNvSpPr/>
          <p:nvPr/>
        </p:nvSpPr>
        <p:spPr>
          <a:xfrm>
            <a:off x="4025885" y="2666952"/>
            <a:ext cx="5065956" cy="13343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4796" tIns="47398" rIns="94796" bIns="47398"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880408" y="1714885"/>
            <a:ext cx="10585580" cy="2976510"/>
          </a:xfrm>
          <a:prstGeom prst="rect">
            <a:avLst/>
          </a:prstGeom>
          <a:noFill/>
          <a:ln w="9525">
            <a:solidFill>
              <a:srgbClr val="FF0000"/>
            </a:solidFill>
            <a:miter lim="800000"/>
            <a:headEnd/>
            <a:tailEnd/>
          </a:ln>
          <a:effectLst/>
        </p:spPr>
        <p:txBody>
          <a:bodyPr wrap="square" lIns="94796" tIns="47398" rIns="94796" bIns="47398">
            <a:spAutoFit/>
          </a:bodyPr>
          <a:lstStyle/>
          <a:p>
            <a:pPr>
              <a:lnSpc>
                <a:spcPct val="130000"/>
              </a:lnSpc>
            </a:pPr>
            <a:r>
              <a:rPr lang="zh-CN" altLang="en-US" sz="2900" b="1" dirty="0">
                <a:latin typeface="黑体" pitchFamily="49" charset="-122"/>
                <a:ea typeface="黑体" pitchFamily="49" charset="-122"/>
              </a:rPr>
              <a:t>所谓“历史”，包含三层意思：</a:t>
            </a:r>
          </a:p>
          <a:p>
            <a:pPr>
              <a:lnSpc>
                <a:spcPct val="130000"/>
              </a:lnSpc>
            </a:pPr>
            <a:r>
              <a:rPr lang="zh-CN" altLang="en-US" sz="2900" b="1" dirty="0">
                <a:latin typeface="黑体" pitchFamily="49" charset="-122"/>
                <a:ea typeface="黑体" pitchFamily="49" charset="-122"/>
              </a:rPr>
              <a:t>一、</a:t>
            </a:r>
            <a:r>
              <a:rPr lang="zh-CN" altLang="en-US" sz="2900" b="1" dirty="0">
                <a:solidFill>
                  <a:srgbClr val="FF0000"/>
                </a:solidFill>
                <a:latin typeface="黑体" pitchFamily="49" charset="-122"/>
                <a:ea typeface="黑体" pitchFamily="49" charset="-122"/>
              </a:rPr>
              <a:t>过去发生的事件与过程</a:t>
            </a:r>
            <a:r>
              <a:rPr lang="zh-CN" altLang="en-US" sz="2900" b="1" dirty="0">
                <a:latin typeface="黑体" pitchFamily="49" charset="-122"/>
                <a:ea typeface="黑体" pitchFamily="49" charset="-122"/>
              </a:rPr>
              <a:t>，即客观历史本身</a:t>
            </a:r>
            <a:r>
              <a:rPr lang="zh-CN" altLang="en-US" sz="2900" b="1" dirty="0" smtClean="0">
                <a:latin typeface="黑体" pitchFamily="49" charset="-122"/>
                <a:ea typeface="黑体" pitchFamily="49" charset="-122"/>
              </a:rPr>
              <a:t>。（</a:t>
            </a:r>
            <a:r>
              <a:rPr lang="zh-CN" altLang="en-US" sz="2900" b="1" dirty="0" smtClean="0">
                <a:solidFill>
                  <a:srgbClr val="FF0000"/>
                </a:solidFill>
                <a:latin typeface="黑体" pitchFamily="49" charset="-122"/>
                <a:ea typeface="黑体" pitchFamily="49" charset="-122"/>
              </a:rPr>
              <a:t>历史事实</a:t>
            </a:r>
            <a:r>
              <a:rPr lang="zh-CN" altLang="en-US" sz="2900" b="1" dirty="0" smtClean="0">
                <a:latin typeface="黑体" pitchFamily="49" charset="-122"/>
                <a:ea typeface="黑体" pitchFamily="49" charset="-122"/>
              </a:rPr>
              <a:t>）</a:t>
            </a:r>
            <a:endParaRPr lang="zh-CN" altLang="en-US" sz="2900" b="1" dirty="0">
              <a:latin typeface="黑体" pitchFamily="49" charset="-122"/>
              <a:ea typeface="黑体" pitchFamily="49" charset="-122"/>
            </a:endParaRPr>
          </a:p>
          <a:p>
            <a:pPr>
              <a:lnSpc>
                <a:spcPct val="130000"/>
              </a:lnSpc>
            </a:pPr>
            <a:r>
              <a:rPr lang="zh-CN" altLang="en-US" sz="2900" b="1" dirty="0">
                <a:latin typeface="黑体" pitchFamily="49" charset="-122"/>
                <a:ea typeface="黑体" pitchFamily="49" charset="-122"/>
              </a:rPr>
              <a:t>二、</a:t>
            </a:r>
            <a:r>
              <a:rPr lang="zh-CN" altLang="en-US" sz="2900" b="1" dirty="0">
                <a:solidFill>
                  <a:srgbClr val="FF0000"/>
                </a:solidFill>
                <a:latin typeface="黑体" pitchFamily="49" charset="-122"/>
                <a:ea typeface="黑体" pitchFamily="49" charset="-122"/>
              </a:rPr>
              <a:t>有关过去的记录与研究</a:t>
            </a:r>
            <a:r>
              <a:rPr lang="zh-CN" altLang="en-US" sz="2900" b="1" dirty="0">
                <a:latin typeface="黑体" pitchFamily="49" charset="-122"/>
                <a:ea typeface="黑体" pitchFamily="49" charset="-122"/>
              </a:rPr>
              <a:t>，即历史著述，是经过人脑的思考、加工而形成的主体化的历史</a:t>
            </a:r>
            <a:r>
              <a:rPr lang="zh-CN" altLang="en-US" sz="2900" b="1" dirty="0" smtClean="0">
                <a:latin typeface="黑体" pitchFamily="49" charset="-122"/>
                <a:ea typeface="黑体" pitchFamily="49" charset="-122"/>
              </a:rPr>
              <a:t>。（</a:t>
            </a:r>
            <a:r>
              <a:rPr lang="zh-CN" altLang="en-US" sz="2900" b="1" dirty="0" smtClean="0">
                <a:solidFill>
                  <a:srgbClr val="FF0000"/>
                </a:solidFill>
                <a:latin typeface="黑体" pitchFamily="49" charset="-122"/>
                <a:ea typeface="黑体" pitchFamily="49" charset="-122"/>
              </a:rPr>
              <a:t>历史叙述</a:t>
            </a:r>
            <a:r>
              <a:rPr lang="zh-CN" altLang="en-US" sz="2900" b="1" dirty="0" smtClean="0">
                <a:latin typeface="黑体" pitchFamily="49" charset="-122"/>
                <a:ea typeface="黑体" pitchFamily="49" charset="-122"/>
              </a:rPr>
              <a:t>）</a:t>
            </a:r>
            <a:endParaRPr lang="zh-CN" altLang="en-US" sz="2900" b="1" dirty="0">
              <a:latin typeface="黑体" pitchFamily="49" charset="-122"/>
              <a:ea typeface="黑体" pitchFamily="49" charset="-122"/>
            </a:endParaRPr>
          </a:p>
          <a:p>
            <a:pPr>
              <a:lnSpc>
                <a:spcPct val="130000"/>
              </a:lnSpc>
            </a:pPr>
            <a:r>
              <a:rPr lang="zh-CN" altLang="en-US" sz="2900" b="1" dirty="0">
                <a:latin typeface="黑体" pitchFamily="49" charset="-122"/>
                <a:ea typeface="黑体" pitchFamily="49" charset="-122"/>
              </a:rPr>
              <a:t>三、它还指一门学科，或一门专业</a:t>
            </a:r>
            <a:r>
              <a:rPr lang="zh-CN" altLang="en-US" sz="2900" b="1" dirty="0" smtClean="0">
                <a:latin typeface="黑体" pitchFamily="49" charset="-122"/>
                <a:ea typeface="黑体" pitchFamily="49" charset="-122"/>
              </a:rPr>
              <a:t>。（</a:t>
            </a:r>
            <a:r>
              <a:rPr lang="zh-CN" altLang="en-US" sz="2900" b="1" dirty="0" smtClean="0">
                <a:solidFill>
                  <a:srgbClr val="FF0000"/>
                </a:solidFill>
                <a:latin typeface="黑体" pitchFamily="49" charset="-122"/>
                <a:ea typeface="黑体" pitchFamily="49" charset="-122"/>
              </a:rPr>
              <a:t>历史学</a:t>
            </a:r>
            <a:r>
              <a:rPr lang="zh-CN" altLang="en-US" sz="2900" b="1" dirty="0" smtClean="0">
                <a:latin typeface="黑体" pitchFamily="49" charset="-122"/>
                <a:ea typeface="黑体" pitchFamily="49" charset="-122"/>
              </a:rPr>
              <a:t>）</a:t>
            </a:r>
            <a:endParaRPr lang="zh-CN" altLang="en-US" sz="2900" b="1" dirty="0">
              <a:latin typeface="黑体" pitchFamily="49" charset="-122"/>
              <a:ea typeface="黑体" pitchFamily="49" charset="-122"/>
            </a:endParaRPr>
          </a:p>
        </p:txBody>
      </p:sp>
      <p:sp>
        <p:nvSpPr>
          <p:cNvPr id="5" name="TextBox 4"/>
          <p:cNvSpPr txBox="1"/>
          <p:nvPr/>
        </p:nvSpPr>
        <p:spPr>
          <a:xfrm>
            <a:off x="867951" y="5050089"/>
            <a:ext cx="8408437" cy="541998"/>
          </a:xfrm>
          <a:prstGeom prst="rect">
            <a:avLst/>
          </a:prstGeom>
          <a:noFill/>
        </p:spPr>
        <p:txBody>
          <a:bodyPr wrap="none" lIns="94796" tIns="47398" rIns="94796" bIns="47398" rtlCol="0">
            <a:spAutoFit/>
          </a:bodyPr>
          <a:lstStyle/>
          <a:p>
            <a:r>
              <a:rPr lang="zh-CN" altLang="en-US" sz="2900" b="1" dirty="0" smtClean="0">
                <a:solidFill>
                  <a:srgbClr val="FF0000"/>
                </a:solidFill>
              </a:rPr>
              <a:t>历史事实是客观的；历史叙述和历史学具有主观性</a:t>
            </a:r>
            <a:endParaRPr lang="zh-CN" altLang="en-US" sz="2900" b="1" dirty="0">
              <a:solidFill>
                <a:srgbClr val="FF0000"/>
              </a:solidFill>
            </a:endParaRPr>
          </a:p>
        </p:txBody>
      </p:sp>
      <p:sp>
        <p:nvSpPr>
          <p:cNvPr id="6" name="矩形 5"/>
          <p:cNvSpPr/>
          <p:nvPr/>
        </p:nvSpPr>
        <p:spPr>
          <a:xfrm>
            <a:off x="2963606" y="714522"/>
            <a:ext cx="5713789" cy="603553"/>
          </a:xfrm>
          <a:prstGeom prst="rect">
            <a:avLst/>
          </a:prstGeom>
        </p:spPr>
        <p:txBody>
          <a:bodyPr wrap="none" lIns="94796" tIns="47398" rIns="94796" bIns="47398">
            <a:spAutoFit/>
          </a:bodyPr>
          <a:lstStyle/>
          <a:p>
            <a:r>
              <a:rPr lang="zh-CN" altLang="en-US" sz="3300" b="1" dirty="0" smtClean="0">
                <a:solidFill>
                  <a:srgbClr val="FF0000"/>
                </a:solidFill>
                <a:latin typeface="+mn-ea"/>
                <a:cs typeface="Times New Roman" pitchFamily="18" charset="0"/>
              </a:rPr>
              <a:t>如何</a:t>
            </a:r>
            <a:r>
              <a:rPr lang="zh-CN" altLang="zh-CN" sz="3300" b="1" dirty="0" smtClean="0">
                <a:solidFill>
                  <a:srgbClr val="FF0000"/>
                </a:solidFill>
                <a:latin typeface="+mn-ea"/>
                <a:cs typeface="Times New Roman" pitchFamily="18" charset="0"/>
              </a:rPr>
              <a:t>辨</a:t>
            </a:r>
            <a:r>
              <a:rPr lang="zh-CN" altLang="zh-CN" sz="3300" b="1" dirty="0">
                <a:solidFill>
                  <a:srgbClr val="FF0000"/>
                </a:solidFill>
                <a:latin typeface="+mn-ea"/>
                <a:cs typeface="Times New Roman" pitchFamily="18" charset="0"/>
              </a:rPr>
              <a:t>别历史事实与历史叙述</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53575" y="867487"/>
          <a:ext cx="10957906" cy="3201142"/>
        </p:xfrm>
        <a:graphic>
          <a:graphicData uri="http://schemas.openxmlformats.org/drawingml/2006/table">
            <a:tbl>
              <a:tblPr/>
              <a:tblGrid>
                <a:gridCol w="7265552"/>
                <a:gridCol w="3692354"/>
              </a:tblGrid>
              <a:tr h="457306">
                <a:tc>
                  <a:txBody>
                    <a:bodyPr/>
                    <a:lstStyle/>
                    <a:p>
                      <a:pPr algn="ctr">
                        <a:lnSpc>
                          <a:spcPct val="150000"/>
                        </a:lnSpc>
                        <a:spcAft>
                          <a:spcPts val="0"/>
                        </a:spcAft>
                      </a:pPr>
                      <a:r>
                        <a:rPr lang="zh-CN" sz="2000" b="1" kern="100" dirty="0">
                          <a:latin typeface="Times New Roman"/>
                          <a:ea typeface="宋体"/>
                        </a:rPr>
                        <a:t>记述</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b="1" kern="100">
                          <a:latin typeface="Times New Roman"/>
                          <a:ea typeface="宋体"/>
                        </a:rPr>
                        <a:t>出处</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306">
                <a:tc>
                  <a:txBody>
                    <a:bodyPr/>
                    <a:lstStyle/>
                    <a:p>
                      <a:pPr algn="ctr">
                        <a:lnSpc>
                          <a:spcPct val="150000"/>
                        </a:lnSpc>
                        <a:spcAft>
                          <a:spcPts val="0"/>
                        </a:spcAft>
                      </a:pPr>
                      <a:r>
                        <a:rPr lang="zh-CN" sz="2000" b="1" kern="100" dirty="0">
                          <a:latin typeface="Times New Roman"/>
                          <a:ea typeface="宋体"/>
                        </a:rPr>
                        <a:t>“秦王（李世民）与薛举大战于泾州，我师</a:t>
                      </a:r>
                      <a:r>
                        <a:rPr lang="zh-CN" sz="2000" b="1" kern="100" dirty="0">
                          <a:solidFill>
                            <a:srgbClr val="FF0000"/>
                          </a:solidFill>
                          <a:latin typeface="Times New Roman"/>
                          <a:ea typeface="宋体"/>
                        </a:rPr>
                        <a:t>败绩</a:t>
                      </a:r>
                      <a:r>
                        <a:rPr lang="zh-CN" sz="2000" b="1" kern="100" dirty="0">
                          <a:latin typeface="Times New Roman"/>
                          <a:ea typeface="宋体"/>
                        </a:rPr>
                        <a:t>。”</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b="1" kern="100">
                          <a:latin typeface="Times New Roman"/>
                          <a:ea typeface="宋体"/>
                        </a:rPr>
                        <a:t>《旧唐书·高祖本纪》</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306">
                <a:tc>
                  <a:txBody>
                    <a:bodyPr/>
                    <a:lstStyle/>
                    <a:p>
                      <a:pPr algn="ctr">
                        <a:lnSpc>
                          <a:spcPct val="150000"/>
                        </a:lnSpc>
                        <a:spcAft>
                          <a:spcPts val="0"/>
                        </a:spcAft>
                      </a:pPr>
                      <a:r>
                        <a:rPr lang="zh-CN" sz="2000" b="1" kern="100" dirty="0">
                          <a:latin typeface="Times New Roman"/>
                          <a:ea typeface="宋体"/>
                        </a:rPr>
                        <a:t>“薛举寇泾州，太宗（李世民）率众讨之，</a:t>
                      </a:r>
                      <a:r>
                        <a:rPr lang="zh-CN" sz="2000" b="1" kern="100" dirty="0">
                          <a:solidFill>
                            <a:srgbClr val="FF0000"/>
                          </a:solidFill>
                          <a:latin typeface="Times New Roman"/>
                          <a:ea typeface="宋体"/>
                        </a:rPr>
                        <a:t>不利而旋</a:t>
                      </a:r>
                      <a:r>
                        <a:rPr lang="zh-CN" sz="2000" b="1" kern="100" dirty="0">
                          <a:latin typeface="Times New Roman"/>
                          <a:ea typeface="宋体"/>
                        </a:rPr>
                        <a:t>。”</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b="1" kern="100">
                          <a:latin typeface="Times New Roman"/>
                          <a:ea typeface="宋体"/>
                        </a:rPr>
                        <a:t>《旧唐书·太宗本纪》</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612">
                <a:tc>
                  <a:txBody>
                    <a:bodyPr/>
                    <a:lstStyle/>
                    <a:p>
                      <a:pPr algn="just">
                        <a:lnSpc>
                          <a:spcPct val="150000"/>
                        </a:lnSpc>
                        <a:spcAft>
                          <a:spcPts val="0"/>
                        </a:spcAft>
                      </a:pPr>
                      <a:r>
                        <a:rPr lang="zh-CN" sz="2000" b="1" kern="100" dirty="0">
                          <a:latin typeface="Times New Roman"/>
                          <a:ea typeface="宋体"/>
                        </a:rPr>
                        <a:t>“秦王世民为西讨元帅……刘文静（唐朝将领）及薛举战于泾州，</a:t>
                      </a:r>
                      <a:r>
                        <a:rPr lang="zh-CN" sz="2000" b="1" kern="100" dirty="0">
                          <a:solidFill>
                            <a:srgbClr val="FF0000"/>
                          </a:solidFill>
                          <a:latin typeface="Times New Roman"/>
                          <a:ea typeface="宋体"/>
                        </a:rPr>
                        <a:t>败绩</a:t>
                      </a:r>
                      <a:r>
                        <a:rPr lang="zh-CN" sz="2000" b="1" kern="100" dirty="0">
                          <a:latin typeface="Times New Roman"/>
                          <a:ea typeface="宋体"/>
                        </a:rPr>
                        <a:t>。”</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b="1" kern="100">
                          <a:latin typeface="Times New Roman"/>
                          <a:ea typeface="宋体"/>
                        </a:rPr>
                        <a:t>《新唐书·高祖本纪》</a:t>
                      </a:r>
                    </a:p>
                  </a:txBody>
                  <a:tcPr marL="72586" marR="72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612">
                <a:tc>
                  <a:txBody>
                    <a:bodyPr/>
                    <a:lstStyle/>
                    <a:p>
                      <a:pPr algn="just">
                        <a:lnSpc>
                          <a:spcPct val="150000"/>
                        </a:lnSpc>
                        <a:spcAft>
                          <a:spcPts val="0"/>
                        </a:spcAft>
                      </a:pPr>
                      <a:r>
                        <a:rPr lang="zh-CN" sz="2000" b="1" kern="100" dirty="0">
                          <a:latin typeface="Times New Roman"/>
                          <a:ea typeface="宋体"/>
                        </a:rPr>
                        <a:t>“薛举寇泾州，太宗为西讨元帅，进位雍州牧。七月，太宗有疾，诸将</a:t>
                      </a:r>
                      <a:r>
                        <a:rPr lang="zh-CN" sz="2000" b="1" kern="100" dirty="0">
                          <a:solidFill>
                            <a:srgbClr val="FF0000"/>
                          </a:solidFill>
                          <a:latin typeface="Times New Roman"/>
                          <a:ea typeface="宋体"/>
                        </a:rPr>
                        <a:t>为举所败</a:t>
                      </a:r>
                      <a:r>
                        <a:rPr lang="zh-CN" sz="2000" b="1" kern="100" dirty="0">
                          <a:latin typeface="Times New Roman"/>
                          <a:ea typeface="宋体"/>
                        </a:rPr>
                        <a:t>。”</a:t>
                      </a:r>
                    </a:p>
                  </a:txBody>
                  <a:tcPr marL="72586" marR="72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b="1" kern="100" dirty="0">
                          <a:latin typeface="Times New Roman"/>
                          <a:ea typeface="宋体"/>
                        </a:rPr>
                        <a:t>《新唐书·太宗本纪》</a:t>
                      </a:r>
                    </a:p>
                  </a:txBody>
                  <a:tcPr marL="72586" marR="72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351129" y="286522"/>
            <a:ext cx="6930468" cy="541998"/>
          </a:xfrm>
          <a:prstGeom prst="rect">
            <a:avLst/>
          </a:prstGeom>
          <a:noFill/>
          <a:ln w="9525">
            <a:noFill/>
            <a:miter lim="800000"/>
            <a:headEnd/>
            <a:tailEnd/>
          </a:ln>
          <a:effectLst/>
        </p:spPr>
        <p:txBody>
          <a:bodyPr vert="horz" wrap="none" lIns="94796" tIns="47398" rIns="94796" bIns="47398" numCol="1" anchor="ctr" anchorCtr="0" compatLnSpc="1">
            <a:prstTxWarp prst="textNoShape">
              <a:avLst/>
            </a:prstTxWarp>
            <a:spAutoFit/>
          </a:bodyPr>
          <a:lstStyle/>
          <a:p>
            <a:pPr defTabSz="947958">
              <a:tabLst>
                <a:tab pos="2794503" algn="l"/>
              </a:tabLst>
            </a:pPr>
            <a:r>
              <a:rPr lang="zh-CN" altLang="en-US" sz="2900" b="1" dirty="0" smtClean="0">
                <a:latin typeface="Times New Roman" pitchFamily="18" charset="0"/>
                <a:cs typeface="Times New Roman" pitchFamily="18" charset="0"/>
              </a:rPr>
              <a:t>例</a:t>
            </a:r>
            <a:r>
              <a:rPr lang="en-US" altLang="zh-CN" sz="2900" b="1" dirty="0" smtClean="0">
                <a:latin typeface="Times New Roman" pitchFamily="18" charset="0"/>
                <a:cs typeface="Times New Roman" pitchFamily="18" charset="0"/>
              </a:rPr>
              <a:t>1</a:t>
            </a:r>
            <a:r>
              <a:rPr lang="zh-CN" altLang="en-US" sz="2900" b="1" dirty="0" smtClean="0">
                <a:latin typeface="Times New Roman" pitchFamily="18" charset="0"/>
                <a:cs typeface="Times New Roman" pitchFamily="18" charset="0"/>
              </a:rPr>
              <a:t>（</a:t>
            </a:r>
            <a:r>
              <a:rPr lang="en-US" altLang="zh-CN" sz="2900" b="1" dirty="0" smtClean="0">
                <a:solidFill>
                  <a:srgbClr val="FF0000"/>
                </a:solidFill>
                <a:latin typeface="Times New Roman" pitchFamily="18" charset="0"/>
                <a:cs typeface="Times New Roman" pitchFamily="18" charset="0"/>
              </a:rPr>
              <a:t>2017·</a:t>
            </a:r>
            <a:r>
              <a:rPr lang="zh-CN" altLang="en-US" sz="2900" b="1" dirty="0" smtClean="0">
                <a:solidFill>
                  <a:srgbClr val="FF0000"/>
                </a:solidFill>
                <a:latin typeface="Times New Roman" pitchFamily="18" charset="0"/>
                <a:cs typeface="Times New Roman" pitchFamily="18" charset="0"/>
              </a:rPr>
              <a:t>全国卷</a:t>
            </a:r>
            <a:r>
              <a:rPr lang="en-US" altLang="zh-CN" sz="2900" b="1" dirty="0" smtClean="0">
                <a:solidFill>
                  <a:srgbClr val="FF0000"/>
                </a:solidFill>
                <a:latin typeface="宋体"/>
                <a:ea typeface="宋体"/>
                <a:cs typeface="Times New Roman" pitchFamily="18" charset="0"/>
              </a:rPr>
              <a:t>Ⅰ·26</a:t>
            </a:r>
            <a:r>
              <a:rPr lang="zh-CN" altLang="en-US" sz="2900" b="1" dirty="0" smtClean="0">
                <a:solidFill>
                  <a:srgbClr val="FF0000"/>
                </a:solidFill>
                <a:latin typeface="宋体"/>
                <a:ea typeface="宋体"/>
                <a:cs typeface="Times New Roman" pitchFamily="18" charset="0"/>
              </a:rPr>
              <a:t>题</a:t>
            </a:r>
            <a:r>
              <a:rPr lang="zh-CN" altLang="en-US" sz="2900" b="1" dirty="0" smtClean="0">
                <a:latin typeface="Times New Roman" pitchFamily="18" charset="0"/>
                <a:cs typeface="Times New Roman" pitchFamily="18" charset="0"/>
              </a:rPr>
              <a:t>）．           表</a:t>
            </a:r>
            <a:r>
              <a:rPr lang="en-US" altLang="zh-CN" sz="2900" b="1" dirty="0" smtClean="0">
                <a:latin typeface="Times New Roman" pitchFamily="18" charset="0"/>
                <a:cs typeface="Times New Roman" pitchFamily="18" charset="0"/>
              </a:rPr>
              <a:t>2</a:t>
            </a:r>
            <a:endParaRPr lang="en-US" altLang="zh-CN" sz="2900" b="1" dirty="0" smtClean="0">
              <a:cs typeface="宋体" pitchFamily="2" charset="-122"/>
            </a:endParaRPr>
          </a:p>
        </p:txBody>
      </p:sp>
      <p:sp>
        <p:nvSpPr>
          <p:cNvPr id="6" name="矩形 5"/>
          <p:cNvSpPr/>
          <p:nvPr/>
        </p:nvSpPr>
        <p:spPr>
          <a:xfrm>
            <a:off x="577963" y="4144228"/>
            <a:ext cx="11087933" cy="1619216"/>
          </a:xfrm>
          <a:prstGeom prst="rect">
            <a:avLst/>
          </a:prstGeom>
        </p:spPr>
        <p:txBody>
          <a:bodyPr wrap="square" lIns="94796" tIns="47398" rIns="94796" bIns="47398">
            <a:spAutoFit/>
          </a:bodyPr>
          <a:lstStyle/>
          <a:p>
            <a:pPr eaLnBrk="0" hangingPunct="0">
              <a:tabLst>
                <a:tab pos="2794503" algn="l"/>
              </a:tabLst>
            </a:pPr>
            <a:r>
              <a:rPr lang="zh-CN" altLang="en-US" sz="2500" b="1" dirty="0" smtClean="0">
                <a:latin typeface="Times New Roman" pitchFamily="18" charset="0"/>
                <a:cs typeface="Times New Roman" pitchFamily="18" charset="0"/>
              </a:rPr>
              <a:t>表</a:t>
            </a:r>
            <a:r>
              <a:rPr lang="en-US" altLang="zh-CN" sz="2500" b="1" dirty="0" smtClean="0">
                <a:latin typeface="Times New Roman" pitchFamily="18" charset="0"/>
                <a:cs typeface="Times New Roman" pitchFamily="18" charset="0"/>
              </a:rPr>
              <a:t>2</a:t>
            </a:r>
            <a:r>
              <a:rPr lang="zh-CN" altLang="en-US" sz="2500" b="1" dirty="0" smtClean="0">
                <a:latin typeface="Times New Roman" pitchFamily="18" charset="0"/>
                <a:cs typeface="Times New Roman" pitchFamily="18" charset="0"/>
              </a:rPr>
              <a:t>为不同史籍关于唐武德元年同一事件的</a:t>
            </a:r>
            <a:r>
              <a:rPr lang="zh-CN" altLang="en-US" sz="2500" b="1" dirty="0" smtClean="0">
                <a:solidFill>
                  <a:srgbClr val="0000CC"/>
                </a:solidFill>
                <a:latin typeface="Times New Roman" pitchFamily="18" charset="0"/>
                <a:cs typeface="Times New Roman" pitchFamily="18" charset="0"/>
              </a:rPr>
              <a:t>历史叙述</a:t>
            </a:r>
            <a:r>
              <a:rPr lang="zh-CN" altLang="en-US" sz="2500" b="1" dirty="0" smtClean="0">
                <a:latin typeface="Times New Roman" pitchFamily="18" charset="0"/>
                <a:cs typeface="Times New Roman" pitchFamily="18" charset="0"/>
              </a:rPr>
              <a:t>。据此能够被认定的</a:t>
            </a:r>
            <a:r>
              <a:rPr lang="zh-CN" altLang="en-US" sz="2500" b="1" dirty="0" smtClean="0">
                <a:solidFill>
                  <a:srgbClr val="0000FF"/>
                </a:solidFill>
                <a:latin typeface="Times New Roman" pitchFamily="18" charset="0"/>
                <a:cs typeface="Times New Roman" pitchFamily="18" charset="0"/>
              </a:rPr>
              <a:t>历史事实</a:t>
            </a:r>
            <a:r>
              <a:rPr lang="zh-CN" altLang="en-US" sz="2500" b="1" dirty="0" smtClean="0">
                <a:latin typeface="Times New Roman" pitchFamily="18" charset="0"/>
                <a:cs typeface="Times New Roman" pitchFamily="18" charset="0"/>
              </a:rPr>
              <a:t>是（     ）</a:t>
            </a:r>
            <a:endParaRPr lang="zh-CN" altLang="en-US" sz="2500" b="1" dirty="0" smtClean="0">
              <a:cs typeface="宋体" pitchFamily="2" charset="-122"/>
            </a:endParaRPr>
          </a:p>
          <a:p>
            <a:pPr eaLnBrk="0" hangingPunct="0">
              <a:tabLst>
                <a:tab pos="2794503" algn="l"/>
              </a:tabLst>
            </a:pPr>
            <a:r>
              <a:rPr lang="en-US" altLang="zh-CN" sz="2500" b="1" dirty="0" smtClean="0">
                <a:latin typeface="Times New Roman" pitchFamily="18" charset="0"/>
                <a:cs typeface="Times New Roman" pitchFamily="18" charset="0"/>
              </a:rPr>
              <a:t>A</a:t>
            </a:r>
            <a:r>
              <a:rPr lang="zh-CN" altLang="en-US" sz="2500" b="1" dirty="0" smtClean="0">
                <a:latin typeface="Times New Roman" pitchFamily="18" charset="0"/>
                <a:cs typeface="Times New Roman" pitchFamily="18" charset="0"/>
              </a:rPr>
              <a:t>．皇帝李世民与薛举战于泾州   </a:t>
            </a:r>
            <a:r>
              <a:rPr lang="en-US" altLang="zh-CN" sz="2500" b="1" dirty="0" smtClean="0">
                <a:latin typeface="Times New Roman" pitchFamily="18" charset="0"/>
                <a:cs typeface="Times New Roman" pitchFamily="18" charset="0"/>
              </a:rPr>
              <a:t>B</a:t>
            </a:r>
            <a:r>
              <a:rPr lang="zh-CN" altLang="en-US" sz="2500" b="1" dirty="0" smtClean="0">
                <a:latin typeface="Times New Roman" pitchFamily="18" charset="0"/>
                <a:cs typeface="Times New Roman" pitchFamily="18" charset="0"/>
              </a:rPr>
              <a:t>．刘文静是战役中唐军的主帅</a:t>
            </a:r>
            <a:endParaRPr lang="zh-CN" altLang="en-US" sz="2500" b="1" dirty="0" smtClean="0">
              <a:cs typeface="宋体" pitchFamily="2" charset="-122"/>
            </a:endParaRPr>
          </a:p>
          <a:p>
            <a:pPr eaLnBrk="0" hangingPunct="0">
              <a:tabLst>
                <a:tab pos="2794503" algn="l"/>
              </a:tabLst>
            </a:pPr>
            <a:r>
              <a:rPr lang="en-US" altLang="zh-CN" sz="2500" b="1" dirty="0" smtClean="0">
                <a:solidFill>
                  <a:srgbClr val="FF0000"/>
                </a:solidFill>
                <a:latin typeface="Times New Roman" pitchFamily="18" charset="0"/>
                <a:cs typeface="Times New Roman" pitchFamily="18" charset="0"/>
              </a:rPr>
              <a:t>C</a:t>
            </a:r>
            <a:r>
              <a:rPr lang="zh-CN" altLang="en-US" sz="2500" b="1" dirty="0" smtClean="0">
                <a:solidFill>
                  <a:srgbClr val="FF0000"/>
                </a:solidFill>
                <a:latin typeface="Times New Roman" pitchFamily="18" charset="0"/>
                <a:cs typeface="Times New Roman" pitchFamily="18" charset="0"/>
              </a:rPr>
              <a:t>．唐军与薛举在泾州作战失败  </a:t>
            </a:r>
            <a:r>
              <a:rPr lang="zh-CN" altLang="en-US" sz="2500" b="1" dirty="0" smtClean="0">
                <a:latin typeface="Times New Roman" pitchFamily="18" charset="0"/>
                <a:cs typeface="Times New Roman" pitchFamily="18" charset="0"/>
              </a:rPr>
              <a:t> </a:t>
            </a:r>
            <a:r>
              <a:rPr lang="en-US" altLang="zh-CN" sz="2500" b="1" dirty="0" smtClean="0">
                <a:latin typeface="Times New Roman" pitchFamily="18" charset="0"/>
                <a:cs typeface="Times New Roman" pitchFamily="18" charset="0"/>
              </a:rPr>
              <a:t>D</a:t>
            </a:r>
            <a:r>
              <a:rPr lang="zh-CN" altLang="en-US" sz="2500" b="1" dirty="0" smtClean="0">
                <a:latin typeface="Times New Roman" pitchFamily="18" charset="0"/>
                <a:cs typeface="Times New Roman" pitchFamily="18" charset="0"/>
              </a:rPr>
              <a:t>．李世民患病导致了战役失败</a:t>
            </a:r>
            <a:endParaRPr lang="zh-CN" altLang="en-US" sz="2500" b="1" dirty="0" smtClean="0">
              <a:cs typeface="宋体" pitchFamily="2" charset="-122"/>
            </a:endParaRPr>
          </a:p>
        </p:txBody>
      </p:sp>
      <p:sp>
        <p:nvSpPr>
          <p:cNvPr id="7" name="矩形 6"/>
          <p:cNvSpPr/>
          <p:nvPr/>
        </p:nvSpPr>
        <p:spPr>
          <a:xfrm>
            <a:off x="596861" y="5858686"/>
            <a:ext cx="10649435" cy="541998"/>
          </a:xfrm>
          <a:prstGeom prst="rect">
            <a:avLst/>
          </a:prstGeom>
          <a:ln>
            <a:solidFill>
              <a:srgbClr val="FF0000"/>
            </a:solidFill>
          </a:ln>
        </p:spPr>
        <p:txBody>
          <a:bodyPr wrap="none" lIns="94796" tIns="47398" rIns="94796" bIns="47398">
            <a:spAutoFit/>
          </a:bodyPr>
          <a:lstStyle/>
          <a:p>
            <a:r>
              <a:rPr lang="zh-CN" altLang="en-US" sz="2900" b="1" dirty="0" smtClean="0">
                <a:solidFill>
                  <a:srgbClr val="FF0000"/>
                </a:solidFill>
              </a:rPr>
              <a:t>多种历史叙述中的共同点可以认定为历史事实（史料多重互证）</a:t>
            </a:r>
            <a:endParaRPr lang="zh-CN" altLang="en-US" sz="2900" b="1"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1129" y="1857795"/>
            <a:ext cx="11492916" cy="2311713"/>
          </a:xfrm>
          <a:prstGeom prst="rect">
            <a:avLst/>
          </a:prstGeom>
        </p:spPr>
        <p:txBody>
          <a:bodyPr wrap="square" lIns="94796" tIns="47398" rIns="94796" bIns="47398">
            <a:spAutoFit/>
          </a:bodyPr>
          <a:lstStyle/>
          <a:p>
            <a:r>
              <a:rPr lang="zh-CN" altLang="en-US" sz="2900" b="1" dirty="0" smtClean="0"/>
              <a:t>例</a:t>
            </a:r>
            <a:r>
              <a:rPr lang="en-US" altLang="zh-CN" sz="2900" b="1" dirty="0" smtClean="0"/>
              <a:t>2</a:t>
            </a:r>
            <a:r>
              <a:rPr lang="zh-CN" altLang="en-US" sz="2900" b="1" dirty="0" smtClean="0"/>
              <a:t>（</a:t>
            </a:r>
            <a:r>
              <a:rPr lang="en-US" altLang="zh-CN" sz="2900" b="1" dirty="0" smtClean="0">
                <a:solidFill>
                  <a:srgbClr val="FF0000"/>
                </a:solidFill>
              </a:rPr>
              <a:t>2017·</a:t>
            </a:r>
            <a:r>
              <a:rPr lang="zh-CN" altLang="en-US" sz="2900" b="1" dirty="0" smtClean="0">
                <a:solidFill>
                  <a:srgbClr val="FF0000"/>
                </a:solidFill>
              </a:rPr>
              <a:t>全国卷</a:t>
            </a:r>
            <a:r>
              <a:rPr lang="en-US" altLang="zh-CN" sz="2900" b="1" dirty="0" smtClean="0">
                <a:solidFill>
                  <a:srgbClr val="FF0000"/>
                </a:solidFill>
                <a:latin typeface="宋体"/>
                <a:ea typeface="宋体"/>
              </a:rPr>
              <a:t>Ⅱ</a:t>
            </a:r>
            <a:r>
              <a:rPr lang="en-US" altLang="zh-CN" sz="2900" b="1" dirty="0" smtClean="0">
                <a:solidFill>
                  <a:srgbClr val="FF0000"/>
                </a:solidFill>
              </a:rPr>
              <a:t>·35</a:t>
            </a:r>
            <a:r>
              <a:rPr lang="zh-CN" altLang="en-US" sz="2900" b="1" dirty="0" smtClean="0"/>
              <a:t>）</a:t>
            </a:r>
            <a:r>
              <a:rPr lang="zh-CN" altLang="zh-CN" sz="2900" b="1" dirty="0" smtClean="0"/>
              <a:t>．</a:t>
            </a:r>
            <a:r>
              <a:rPr lang="en-US" altLang="zh-CN" sz="2900" b="1" dirty="0" smtClean="0"/>
              <a:t>20</a:t>
            </a:r>
            <a:r>
              <a:rPr lang="zh-CN" altLang="zh-CN" sz="2900" b="1" dirty="0" smtClean="0"/>
              <a:t>世纪</a:t>
            </a:r>
            <a:r>
              <a:rPr lang="en-US" altLang="zh-CN" sz="2900" b="1" dirty="0" smtClean="0"/>
              <a:t>70</a:t>
            </a:r>
            <a:r>
              <a:rPr lang="zh-CN" altLang="zh-CN" sz="2900" b="1" dirty="0" smtClean="0"/>
              <a:t>年代至今，《赫鲁晓夫回忆录》多次出版，并被翻译成多种语言。因其内容的复杂性，</a:t>
            </a:r>
            <a:r>
              <a:rPr lang="zh-CN" altLang="zh-CN" sz="2900" b="1" dirty="0" smtClean="0">
                <a:solidFill>
                  <a:srgbClr val="0000CC"/>
                </a:solidFill>
              </a:rPr>
              <a:t>不同年代版本的内容均有所不同</a:t>
            </a:r>
            <a:r>
              <a:rPr lang="zh-CN" altLang="zh-CN" sz="2900" b="1" dirty="0" smtClean="0"/>
              <a:t>。由此可知，此回忆录作为一种史料</a:t>
            </a:r>
            <a:r>
              <a:rPr lang="zh-CN" altLang="en-US" sz="2900" b="1" dirty="0" smtClean="0"/>
              <a:t>（    ）</a:t>
            </a:r>
            <a:endParaRPr lang="zh-CN" altLang="zh-CN" sz="2900" b="1" dirty="0" smtClean="0"/>
          </a:p>
          <a:p>
            <a:r>
              <a:rPr lang="en-US" altLang="zh-CN" sz="2900" b="1" dirty="0" smtClean="0"/>
              <a:t>A</a:t>
            </a:r>
            <a:r>
              <a:rPr lang="zh-CN" altLang="zh-CN" sz="2900" b="1" dirty="0" smtClean="0"/>
              <a:t>．能够准确记述作者的事迹</a:t>
            </a:r>
            <a:r>
              <a:rPr lang="en-US" altLang="zh-CN" sz="2900" b="1" dirty="0" smtClean="0"/>
              <a:t>       B</a:t>
            </a:r>
            <a:r>
              <a:rPr lang="zh-CN" altLang="zh-CN" sz="2900" b="1" dirty="0" smtClean="0"/>
              <a:t>．比相关研究著作的可信度更高</a:t>
            </a:r>
          </a:p>
          <a:p>
            <a:r>
              <a:rPr lang="en-US" altLang="zh-CN" sz="2900" b="1" dirty="0" smtClean="0"/>
              <a:t>C</a:t>
            </a:r>
            <a:r>
              <a:rPr lang="zh-CN" altLang="zh-CN" sz="2900" b="1" dirty="0" smtClean="0"/>
              <a:t>．版本越新越接近历史真相 </a:t>
            </a:r>
            <a:r>
              <a:rPr lang="en-US" altLang="zh-CN" sz="2900" b="1" dirty="0" smtClean="0"/>
              <a:t>      </a:t>
            </a:r>
            <a:r>
              <a:rPr lang="en-US" altLang="zh-CN" sz="2900" b="1" dirty="0" smtClean="0">
                <a:solidFill>
                  <a:srgbClr val="FF0000"/>
                </a:solidFill>
              </a:rPr>
              <a:t>D</a:t>
            </a:r>
            <a:r>
              <a:rPr lang="zh-CN" altLang="zh-CN" sz="2900" b="1" dirty="0" smtClean="0">
                <a:solidFill>
                  <a:srgbClr val="FF0000"/>
                </a:solidFill>
              </a:rPr>
              <a:t>．反映出时代对历史叙述的影响</a:t>
            </a:r>
            <a:endParaRPr lang="zh-CN" altLang="zh-CN" sz="2900" b="1" dirty="0">
              <a:solidFill>
                <a:srgbClr val="FF0000"/>
              </a:solidFill>
            </a:endParaRPr>
          </a:p>
        </p:txBody>
      </p:sp>
      <p:sp>
        <p:nvSpPr>
          <p:cNvPr id="3" name="文本框 3"/>
          <p:cNvSpPr txBox="1">
            <a:spLocks noChangeArrowheads="1"/>
          </p:cNvSpPr>
          <p:nvPr/>
        </p:nvSpPr>
        <p:spPr bwMode="auto">
          <a:xfrm>
            <a:off x="365536" y="4501612"/>
            <a:ext cx="11589967" cy="988274"/>
          </a:xfrm>
          <a:prstGeom prst="rect">
            <a:avLst/>
          </a:prstGeom>
          <a:noFill/>
          <a:ln w="9525">
            <a:solidFill>
              <a:srgbClr val="FF0000"/>
            </a:solidFill>
            <a:miter lim="800000"/>
            <a:headEnd/>
            <a:tailEnd/>
          </a:ln>
        </p:spPr>
        <p:txBody>
          <a:bodyPr wrap="square" lIns="94796" tIns="47398" rIns="94796" bIns="47398">
            <a:spAutoFit/>
          </a:bodyPr>
          <a:lstStyle/>
          <a:p>
            <a:r>
              <a:rPr lang="zh-CN" altLang="en-US" sz="2900" b="1" dirty="0" smtClean="0">
                <a:solidFill>
                  <a:srgbClr val="FF0000"/>
                </a:solidFill>
              </a:rPr>
              <a:t>回忆录作为一种历史著述属于历史叙述，而历史叙述具有主观性，受</a:t>
            </a:r>
            <a:r>
              <a:rPr lang="zh-CN" altLang="en-US" sz="2900" b="1" dirty="0">
                <a:solidFill>
                  <a:srgbClr val="FF0000"/>
                </a:solidFill>
              </a:rPr>
              <a:t>时代的影</a:t>
            </a:r>
            <a:r>
              <a:rPr lang="zh-CN" altLang="en-US" sz="2900" b="1" dirty="0" smtClean="0">
                <a:solidFill>
                  <a:srgbClr val="FF0000"/>
                </a:solidFill>
              </a:rPr>
              <a:t>响巨大</a:t>
            </a:r>
            <a:endParaRPr lang="zh-CN" altLang="en-US" sz="2900" b="1"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02352" y="667070"/>
            <a:ext cx="11417303" cy="3635152"/>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a:tabLst>
                <a:tab pos="2725381" algn="l"/>
              </a:tabLst>
            </a:pPr>
            <a:r>
              <a:rPr lang="zh-CN" altLang="en-US" sz="2900" b="1" dirty="0" smtClean="0">
                <a:latin typeface="Times New Roman" pitchFamily="18" charset="0"/>
                <a:cs typeface="Times New Roman" pitchFamily="18" charset="0"/>
              </a:rPr>
              <a:t>例</a:t>
            </a:r>
            <a:r>
              <a:rPr lang="en-US" altLang="zh-CN" sz="2900" b="1" dirty="0" smtClean="0">
                <a:latin typeface="Times New Roman" pitchFamily="18" charset="0"/>
                <a:cs typeface="Times New Roman" pitchFamily="18" charset="0"/>
              </a:rPr>
              <a:t>3</a:t>
            </a:r>
            <a:r>
              <a:rPr lang="zh-CN" altLang="en-US" sz="2900" b="1" dirty="0" smtClean="0">
                <a:latin typeface="Times New Roman" pitchFamily="18" charset="0"/>
                <a:cs typeface="Times New Roman" pitchFamily="18" charset="0"/>
              </a:rPr>
              <a:t>（</a:t>
            </a:r>
            <a:r>
              <a:rPr lang="en-US" altLang="zh-CN" sz="2900" b="1" dirty="0" smtClean="0">
                <a:solidFill>
                  <a:srgbClr val="FF0000"/>
                </a:solidFill>
                <a:latin typeface="Times New Roman" pitchFamily="18" charset="0"/>
                <a:cs typeface="Times New Roman" pitchFamily="18" charset="0"/>
              </a:rPr>
              <a:t>2017</a:t>
            </a:r>
            <a:r>
              <a:rPr lang="en-US" altLang="zh-CN" sz="2900" b="1" dirty="0" smtClean="0">
                <a:solidFill>
                  <a:srgbClr val="FF0000"/>
                </a:solidFill>
                <a:latin typeface="宋体"/>
                <a:ea typeface="宋体"/>
                <a:cs typeface="Times New Roman" pitchFamily="18" charset="0"/>
              </a:rPr>
              <a:t>·</a:t>
            </a:r>
            <a:r>
              <a:rPr lang="zh-CN" altLang="en-US" sz="2900" b="1" dirty="0" smtClean="0">
                <a:solidFill>
                  <a:srgbClr val="FF0000"/>
                </a:solidFill>
                <a:latin typeface="Times New Roman" pitchFamily="18" charset="0"/>
                <a:cs typeface="Times New Roman" pitchFamily="18" charset="0"/>
              </a:rPr>
              <a:t>全国卷</a:t>
            </a:r>
            <a:r>
              <a:rPr lang="en-US" altLang="zh-CN" sz="2900" b="1" dirty="0" smtClean="0">
                <a:solidFill>
                  <a:srgbClr val="FF0000"/>
                </a:solidFill>
                <a:latin typeface="宋体"/>
                <a:ea typeface="宋体"/>
                <a:cs typeface="Times New Roman" pitchFamily="18" charset="0"/>
              </a:rPr>
              <a:t>Ⅲ·</a:t>
            </a:r>
            <a:r>
              <a:rPr lang="en-US" altLang="zh-CN" sz="2900" b="1" dirty="0" smtClean="0">
                <a:solidFill>
                  <a:srgbClr val="FF0000"/>
                </a:solidFill>
                <a:latin typeface="Times New Roman" pitchFamily="18" charset="0"/>
                <a:cs typeface="Times New Roman" pitchFamily="18" charset="0"/>
              </a:rPr>
              <a:t>27</a:t>
            </a:r>
            <a:r>
              <a:rPr lang="zh-CN" altLang="en-US" sz="2900" b="1" dirty="0" smtClean="0">
                <a:latin typeface="Times New Roman" pitchFamily="18" charset="0"/>
                <a:cs typeface="Times New Roman" pitchFamily="18" charset="0"/>
              </a:rPr>
              <a:t>）．关于宋太祖驾崩前夜宋太宗（时为晋王）的活动，北宋时期有不同记载。</a:t>
            </a:r>
            <a:r>
              <a:rPr lang="en-US" altLang="zh-CN" sz="2900" b="1" dirty="0" smtClean="0">
                <a:latin typeface="Times New Roman" pitchFamily="18" charset="0"/>
                <a:cs typeface="Times New Roman" pitchFamily="18" charset="0"/>
              </a:rPr>
              <a:t>《</a:t>
            </a:r>
            <a:r>
              <a:rPr lang="zh-CN" altLang="en-US" sz="2900" b="1" dirty="0" smtClean="0">
                <a:latin typeface="Times New Roman" pitchFamily="18" charset="0"/>
                <a:cs typeface="Times New Roman" pitchFamily="18" charset="0"/>
              </a:rPr>
              <a:t>续湘山野录</a:t>
            </a:r>
            <a:r>
              <a:rPr lang="en-US" altLang="zh-CN" sz="2900" b="1" dirty="0" smtClean="0">
                <a:latin typeface="Times New Roman" pitchFamily="18" charset="0"/>
                <a:cs typeface="Times New Roman" pitchFamily="18" charset="0"/>
              </a:rPr>
              <a:t>》</a:t>
            </a:r>
            <a:r>
              <a:rPr lang="zh-CN" altLang="en-US" sz="2900" b="1" dirty="0" smtClean="0">
                <a:latin typeface="Times New Roman" pitchFamily="18" charset="0"/>
                <a:cs typeface="Times New Roman" pitchFamily="18" charset="0"/>
              </a:rPr>
              <a:t>记载，宋太宗当晚曾与其兄宋太祖</a:t>
            </a:r>
            <a:r>
              <a:rPr lang="zh-CN" altLang="en-US" sz="2900" b="1" dirty="0" smtClean="0">
                <a:solidFill>
                  <a:srgbClr val="0000CC"/>
                </a:solidFill>
                <a:latin typeface="Times New Roman" pitchFamily="18" charset="0"/>
                <a:cs typeface="Times New Roman" pitchFamily="18" charset="0"/>
              </a:rPr>
              <a:t>在宫中饮酒</a:t>
            </a:r>
            <a:r>
              <a:rPr lang="zh-CN" altLang="en-US" sz="2900" b="1" dirty="0" smtClean="0">
                <a:latin typeface="Times New Roman" pitchFamily="18" charset="0"/>
                <a:cs typeface="Times New Roman" pitchFamily="18" charset="0"/>
              </a:rPr>
              <a:t>，并宿于宫中；</a:t>
            </a:r>
            <a:r>
              <a:rPr lang="en-US" altLang="zh-CN" sz="2900" b="1" dirty="0" smtClean="0">
                <a:latin typeface="Times New Roman" pitchFamily="18" charset="0"/>
                <a:cs typeface="Times New Roman" pitchFamily="18" charset="0"/>
              </a:rPr>
              <a:t>《</a:t>
            </a:r>
            <a:r>
              <a:rPr lang="zh-CN" altLang="en-US" sz="2900" b="1" dirty="0" smtClean="0">
                <a:latin typeface="Times New Roman" pitchFamily="18" charset="0"/>
                <a:cs typeface="Times New Roman" pitchFamily="18" charset="0"/>
              </a:rPr>
              <a:t>涑水记闻</a:t>
            </a:r>
            <a:r>
              <a:rPr lang="en-US" altLang="zh-CN" sz="2900" b="1" dirty="0" smtClean="0">
                <a:latin typeface="Times New Roman" pitchFamily="18" charset="0"/>
                <a:cs typeface="Times New Roman" pitchFamily="18" charset="0"/>
              </a:rPr>
              <a:t>》</a:t>
            </a:r>
            <a:r>
              <a:rPr lang="zh-CN" altLang="en-US" sz="2900" b="1" dirty="0" smtClean="0">
                <a:latin typeface="Times New Roman" pitchFamily="18" charset="0"/>
                <a:cs typeface="Times New Roman" pitchFamily="18" charset="0"/>
              </a:rPr>
              <a:t>则称，那晚宋太宗</a:t>
            </a:r>
            <a:r>
              <a:rPr lang="zh-CN" altLang="en-US" sz="2900" b="1" dirty="0" smtClean="0">
                <a:solidFill>
                  <a:srgbClr val="0000CC"/>
                </a:solidFill>
                <a:latin typeface="Times New Roman" pitchFamily="18" charset="0"/>
                <a:cs typeface="Times New Roman" pitchFamily="18" charset="0"/>
              </a:rPr>
              <a:t>并未进宫</a:t>
            </a:r>
            <a:r>
              <a:rPr lang="zh-CN" altLang="en-US" sz="2900" b="1" dirty="0" smtClean="0">
                <a:latin typeface="Times New Roman" pitchFamily="18" charset="0"/>
                <a:cs typeface="Times New Roman" pitchFamily="18" charset="0"/>
              </a:rPr>
              <a:t>。这反映出（       ）</a:t>
            </a:r>
            <a:endParaRPr lang="zh-CN" altLang="en-US" sz="2900" b="1" dirty="0" smtClean="0">
              <a:cs typeface="宋体" pitchFamily="2" charset="-122"/>
            </a:endParaRPr>
          </a:p>
          <a:p>
            <a:pPr defTabSz="947958" eaLnBrk="0" hangingPunct="0">
              <a:tabLst>
                <a:tab pos="2725381" algn="l"/>
              </a:tabLst>
            </a:pPr>
            <a:r>
              <a:rPr lang="en-US" altLang="zh-CN" sz="2900" b="1" dirty="0" smtClean="0">
                <a:latin typeface="Times New Roman" pitchFamily="18" charset="0"/>
                <a:cs typeface="Times New Roman" pitchFamily="18" charset="0"/>
              </a:rPr>
              <a:t>A</a:t>
            </a:r>
            <a:r>
              <a:rPr lang="zh-CN" altLang="en-US" sz="2900" b="1" dirty="0" smtClean="0">
                <a:latin typeface="Times New Roman" pitchFamily="18" charset="0"/>
                <a:cs typeface="Times New Roman" pitchFamily="18" charset="0"/>
              </a:rPr>
              <a:t>．</a:t>
            </a:r>
            <a:r>
              <a:rPr lang="zh-CN" altLang="en-US" sz="2900" b="1" dirty="0" smtClean="0">
                <a:solidFill>
                  <a:srgbClr val="000000"/>
                </a:solidFill>
                <a:latin typeface="Times New Roman" pitchFamily="18" charset="0"/>
                <a:cs typeface="Times New Roman" pitchFamily="18" charset="0"/>
              </a:rPr>
              <a:t>历史事实都是通过历史叙述呈现</a:t>
            </a:r>
            <a:endParaRPr lang="zh-CN" altLang="en-US" sz="2900" b="1" dirty="0" smtClean="0">
              <a:cs typeface="宋体" pitchFamily="2" charset="-122"/>
            </a:endParaRPr>
          </a:p>
          <a:p>
            <a:pPr defTabSz="947958" eaLnBrk="0" hangingPunct="0">
              <a:tabLst>
                <a:tab pos="2725381" algn="l"/>
              </a:tabLst>
            </a:pPr>
            <a:r>
              <a:rPr lang="en-US" altLang="zh-CN" sz="2900" b="1" dirty="0" smtClean="0">
                <a:solidFill>
                  <a:srgbClr val="FF0000"/>
                </a:solidFill>
                <a:latin typeface="Times New Roman" pitchFamily="18" charset="0"/>
                <a:cs typeface="Times New Roman" pitchFamily="18" charset="0"/>
              </a:rPr>
              <a:t>B</a:t>
            </a:r>
            <a:r>
              <a:rPr lang="zh-CN" altLang="en-US" sz="2900" b="1" dirty="0" smtClean="0">
                <a:solidFill>
                  <a:srgbClr val="FF0000"/>
                </a:solidFill>
                <a:latin typeface="Times New Roman" pitchFamily="18" charset="0"/>
                <a:cs typeface="Times New Roman" pitchFamily="18" charset="0"/>
              </a:rPr>
              <a:t>．同一历史事实会有不同历史记载</a:t>
            </a:r>
            <a:endParaRPr lang="zh-CN" altLang="en-US" sz="2900" b="1" dirty="0" smtClean="0">
              <a:solidFill>
                <a:srgbClr val="FF0000"/>
              </a:solidFill>
              <a:cs typeface="宋体" pitchFamily="2" charset="-122"/>
            </a:endParaRPr>
          </a:p>
          <a:p>
            <a:pPr defTabSz="947958" eaLnBrk="0" hangingPunct="0">
              <a:tabLst>
                <a:tab pos="2725381" algn="l"/>
              </a:tabLst>
            </a:pPr>
            <a:r>
              <a:rPr lang="en-US" altLang="zh-CN" sz="2900" b="1" dirty="0" smtClean="0">
                <a:latin typeface="Times New Roman" pitchFamily="18" charset="0"/>
                <a:cs typeface="Times New Roman" pitchFamily="18" charset="0"/>
              </a:rPr>
              <a:t>C</a:t>
            </a:r>
            <a:r>
              <a:rPr lang="zh-CN" altLang="en-US" sz="2900" b="1" dirty="0" smtClean="0">
                <a:latin typeface="Times New Roman" pitchFamily="18" charset="0"/>
                <a:cs typeface="Times New Roman" pitchFamily="18" charset="0"/>
              </a:rPr>
              <a:t>．</a:t>
            </a:r>
            <a:r>
              <a:rPr lang="zh-CN" altLang="en-US" sz="2900" b="1" dirty="0" smtClean="0">
                <a:solidFill>
                  <a:srgbClr val="000000"/>
                </a:solidFill>
                <a:latin typeface="Times New Roman" pitchFamily="18" charset="0"/>
                <a:cs typeface="Times New Roman" pitchFamily="18" charset="0"/>
              </a:rPr>
              <a:t>历史叙述不能客观准确再现历史事实</a:t>
            </a:r>
            <a:endParaRPr lang="zh-CN" altLang="en-US" sz="2900" b="1" dirty="0" smtClean="0">
              <a:cs typeface="宋体" pitchFamily="2" charset="-122"/>
            </a:endParaRPr>
          </a:p>
          <a:p>
            <a:pPr defTabSz="947958" eaLnBrk="0" hangingPunct="0">
              <a:tabLst>
                <a:tab pos="2725381" algn="l"/>
              </a:tabLst>
            </a:pPr>
            <a:r>
              <a:rPr lang="en-US" altLang="zh-CN" sz="2900" b="1" dirty="0" smtClean="0">
                <a:latin typeface="Times New Roman" pitchFamily="18" charset="0"/>
                <a:cs typeface="Times New Roman" pitchFamily="18" charset="0"/>
              </a:rPr>
              <a:t>D</a:t>
            </a:r>
            <a:r>
              <a:rPr lang="zh-CN" altLang="en-US" sz="2900" b="1" dirty="0" smtClean="0">
                <a:latin typeface="Times New Roman" pitchFamily="18" charset="0"/>
                <a:cs typeface="Times New Roman" pitchFamily="18" charset="0"/>
              </a:rPr>
              <a:t>．</a:t>
            </a:r>
            <a:r>
              <a:rPr lang="zh-CN" altLang="en-US" sz="2900" b="1" dirty="0" smtClean="0">
                <a:solidFill>
                  <a:srgbClr val="000000"/>
                </a:solidFill>
                <a:latin typeface="Times New Roman" pitchFamily="18" charset="0"/>
                <a:cs typeface="Times New Roman" pitchFamily="18" charset="0"/>
              </a:rPr>
              <a:t>综合多种历史叙述即可确认历史事实</a:t>
            </a:r>
            <a:endParaRPr lang="zh-CN" altLang="en-US" sz="2900" b="1" dirty="0" smtClean="0">
              <a:cs typeface="宋体" pitchFamily="2" charset="-122"/>
            </a:endParaRPr>
          </a:p>
        </p:txBody>
      </p:sp>
      <p:sp>
        <p:nvSpPr>
          <p:cNvPr id="3" name="文本框 3"/>
          <p:cNvSpPr txBox="1">
            <a:spLocks noChangeArrowheads="1"/>
          </p:cNvSpPr>
          <p:nvPr/>
        </p:nvSpPr>
        <p:spPr bwMode="auto">
          <a:xfrm>
            <a:off x="502352" y="4501612"/>
            <a:ext cx="11039248" cy="1434550"/>
          </a:xfrm>
          <a:prstGeom prst="rect">
            <a:avLst/>
          </a:prstGeom>
          <a:noFill/>
          <a:ln w="9525">
            <a:solidFill>
              <a:srgbClr val="FF0000"/>
            </a:solidFill>
            <a:miter lim="800000"/>
            <a:headEnd/>
            <a:tailEnd/>
          </a:ln>
        </p:spPr>
        <p:txBody>
          <a:bodyPr wrap="square" lIns="94796" tIns="47398" rIns="94796" bIns="47398">
            <a:spAutoFit/>
          </a:bodyPr>
          <a:lstStyle/>
          <a:p>
            <a:r>
              <a:rPr lang="zh-CN" altLang="en-US" sz="2900" b="1" dirty="0" smtClean="0">
                <a:solidFill>
                  <a:srgbClr val="FF0000"/>
                </a:solidFill>
              </a:rPr>
              <a:t>历史事实具有客观性，但同</a:t>
            </a:r>
            <a:r>
              <a:rPr lang="zh-CN" altLang="en-US" sz="2900" b="1" dirty="0">
                <a:solidFill>
                  <a:srgbClr val="FF0000"/>
                </a:solidFill>
              </a:rPr>
              <a:t>一历史事实会出现不同的历史记</a:t>
            </a:r>
            <a:r>
              <a:rPr lang="zh-CN" altLang="en-US" sz="2900" b="1" dirty="0" smtClean="0">
                <a:solidFill>
                  <a:srgbClr val="FF0000"/>
                </a:solidFill>
              </a:rPr>
              <a:t>载（叙述）；历</a:t>
            </a:r>
            <a:r>
              <a:rPr lang="zh-CN" altLang="en-US" sz="2900" b="1" dirty="0">
                <a:solidFill>
                  <a:srgbClr val="FF0000"/>
                </a:solidFill>
              </a:rPr>
              <a:t>史叙</a:t>
            </a:r>
            <a:r>
              <a:rPr lang="zh-CN" altLang="en-US" sz="2900" b="1" dirty="0" smtClean="0">
                <a:solidFill>
                  <a:srgbClr val="FF0000"/>
                </a:solidFill>
              </a:rPr>
              <a:t>述具有主观性，因而有</a:t>
            </a:r>
            <a:r>
              <a:rPr lang="zh-CN" altLang="en-US" sz="2900" b="1" dirty="0">
                <a:solidFill>
                  <a:srgbClr val="FF0000"/>
                </a:solidFill>
              </a:rPr>
              <a:t>的时候不一定能够真实地反映出历史事</a:t>
            </a:r>
            <a:r>
              <a:rPr lang="zh-CN" altLang="en-US" sz="2900" b="1" dirty="0" smtClean="0">
                <a:solidFill>
                  <a:srgbClr val="FF0000"/>
                </a:solidFill>
              </a:rPr>
              <a:t>实。</a:t>
            </a:r>
            <a:endParaRPr lang="zh-CN" altLang="en-US" sz="2900" b="1"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a:xfrm>
            <a:off x="6400032" y="1857794"/>
            <a:ext cx="5551510" cy="3000760"/>
          </a:xfrm>
          <a:prstGeom prst="rect">
            <a:avLst/>
          </a:prstGeom>
          <a:ln>
            <a:solidFill>
              <a:srgbClr val="FF0000"/>
            </a:solidFill>
          </a:ln>
        </p:spPr>
        <p:txBody>
          <a:bodyPr lIns="94796" tIns="47398" rIns="94796" bIns="47398"/>
          <a:lstStyle/>
          <a:p>
            <a:pPr marL="355484" indent="-355484" defTabSz="947958" fontAlgn="auto">
              <a:spcBef>
                <a:spcPct val="20000"/>
              </a:spcBef>
              <a:spcAft>
                <a:spcPts val="0"/>
              </a:spcAft>
              <a:buFont typeface="Arial" pitchFamily="34" charset="0"/>
              <a:buChar char="•"/>
              <a:defRPr/>
            </a:pPr>
            <a:r>
              <a:rPr lang="zh-CN" altLang="zh-CN" sz="2900" b="1" dirty="0" smtClean="0">
                <a:latin typeface="黑体" pitchFamily="49" charset="-122"/>
                <a:ea typeface="黑体" pitchFamily="49" charset="-122"/>
              </a:rPr>
              <a:t>历史事实是</a:t>
            </a:r>
            <a:r>
              <a:rPr lang="zh-CN" altLang="zh-CN" sz="2900" b="1" dirty="0" smtClean="0">
                <a:solidFill>
                  <a:srgbClr val="FF0000"/>
                </a:solidFill>
                <a:latin typeface="黑体" pitchFamily="49" charset="-122"/>
                <a:ea typeface="黑体" pitchFamily="49" charset="-122"/>
              </a:rPr>
              <a:t>客观的</a:t>
            </a:r>
            <a:r>
              <a:rPr lang="zh-CN" altLang="en-US" sz="2900" b="1" dirty="0" smtClean="0">
                <a:latin typeface="黑体" pitchFamily="49" charset="-122"/>
                <a:ea typeface="黑体" pitchFamily="49" charset="-122"/>
              </a:rPr>
              <a:t>，</a:t>
            </a:r>
            <a:r>
              <a:rPr lang="zh-CN" altLang="zh-CN" sz="2900" b="1" dirty="0" smtClean="0">
                <a:latin typeface="黑体" pitchFamily="49" charset="-122"/>
                <a:ea typeface="黑体" pitchFamily="49" charset="-122"/>
              </a:rPr>
              <a:t>历史叙述具有</a:t>
            </a:r>
            <a:r>
              <a:rPr lang="zh-CN" altLang="zh-CN" sz="2900" b="1" dirty="0" smtClean="0">
                <a:solidFill>
                  <a:srgbClr val="FF0000"/>
                </a:solidFill>
                <a:latin typeface="黑体" pitchFamily="49" charset="-122"/>
                <a:ea typeface="黑体" pitchFamily="49" charset="-122"/>
              </a:rPr>
              <a:t>主观性</a:t>
            </a:r>
            <a:r>
              <a:rPr lang="zh-CN" altLang="en-US" sz="2900" b="1" dirty="0" smtClean="0">
                <a:solidFill>
                  <a:srgbClr val="FF0000"/>
                </a:solidFill>
                <a:latin typeface="黑体" pitchFamily="49" charset="-122"/>
                <a:ea typeface="黑体" pitchFamily="49" charset="-122"/>
              </a:rPr>
              <a:t>。</a:t>
            </a:r>
            <a:endParaRPr lang="en-US" altLang="zh-CN" sz="2900" b="1" dirty="0" smtClean="0">
              <a:solidFill>
                <a:srgbClr val="FF0000"/>
              </a:solidFill>
              <a:latin typeface="黑体" pitchFamily="49" charset="-122"/>
              <a:ea typeface="黑体" pitchFamily="49" charset="-122"/>
            </a:endParaRPr>
          </a:p>
          <a:p>
            <a:pPr marL="355484" indent="-355484" defTabSz="947958" fontAlgn="auto">
              <a:spcBef>
                <a:spcPct val="20000"/>
              </a:spcBef>
              <a:spcAft>
                <a:spcPts val="0"/>
              </a:spcAft>
              <a:buFont typeface="Arial" pitchFamily="34" charset="0"/>
              <a:buChar char="•"/>
              <a:defRPr/>
            </a:pPr>
            <a:r>
              <a:rPr lang="zh-CN" altLang="zh-CN" sz="2900" b="1" dirty="0" smtClean="0">
                <a:latin typeface="黑体" pitchFamily="49" charset="-122"/>
                <a:ea typeface="黑体" pitchFamily="49" charset="-122"/>
              </a:rPr>
              <a:t>从历史叙述中得出</a:t>
            </a:r>
            <a:r>
              <a:rPr lang="zh-CN" altLang="en-US" sz="2900" b="1" dirty="0" smtClean="0">
                <a:latin typeface="黑体" pitchFamily="49" charset="-122"/>
                <a:ea typeface="黑体" pitchFamily="49" charset="-122"/>
              </a:rPr>
              <a:t>历史</a:t>
            </a:r>
            <a:r>
              <a:rPr lang="zh-CN" altLang="zh-CN" sz="2900" b="1" dirty="0" smtClean="0">
                <a:latin typeface="黑体" pitchFamily="49" charset="-122"/>
                <a:ea typeface="黑体" pitchFamily="49" charset="-122"/>
              </a:rPr>
              <a:t>结论</a:t>
            </a:r>
            <a:r>
              <a:rPr lang="zh-CN" altLang="en-US" sz="2900" b="1" dirty="0" smtClean="0">
                <a:latin typeface="黑体" pitchFamily="49" charset="-122"/>
                <a:ea typeface="黑体" pitchFamily="49" charset="-122"/>
              </a:rPr>
              <a:t>，都具有</a:t>
            </a:r>
            <a:r>
              <a:rPr lang="zh-CN" altLang="en-US" sz="2900" b="1" dirty="0" smtClean="0">
                <a:solidFill>
                  <a:srgbClr val="FF0000"/>
                </a:solidFill>
                <a:latin typeface="黑体" pitchFamily="49" charset="-122"/>
                <a:ea typeface="黑体" pitchFamily="49" charset="-122"/>
              </a:rPr>
              <a:t>主观性。</a:t>
            </a:r>
            <a:endParaRPr lang="en-US" altLang="zh-CN" sz="2900" b="1" dirty="0" smtClean="0">
              <a:solidFill>
                <a:srgbClr val="FF0000"/>
              </a:solidFill>
              <a:latin typeface="黑体" pitchFamily="49" charset="-122"/>
              <a:ea typeface="黑体" pitchFamily="49" charset="-122"/>
            </a:endParaRPr>
          </a:p>
          <a:p>
            <a:pPr marL="355484" indent="-355484" defTabSz="947958" fontAlgn="auto">
              <a:spcBef>
                <a:spcPct val="20000"/>
              </a:spcBef>
              <a:spcAft>
                <a:spcPts val="0"/>
              </a:spcAft>
              <a:buFont typeface="Arial" pitchFamily="34" charset="0"/>
              <a:buChar char="•"/>
              <a:defRPr/>
            </a:pPr>
            <a:r>
              <a:rPr lang="zh-CN" altLang="en-US" sz="2900" b="1" dirty="0" smtClean="0">
                <a:latin typeface="黑体" pitchFamily="49" charset="-122"/>
                <a:ea typeface="黑体" pitchFamily="49" charset="-122"/>
              </a:rPr>
              <a:t>历史</a:t>
            </a:r>
            <a:r>
              <a:rPr lang="zh-CN" altLang="zh-CN" sz="2900" b="1" dirty="0" smtClean="0">
                <a:latin typeface="黑体" pitchFamily="49" charset="-122"/>
                <a:ea typeface="黑体" pitchFamily="49" charset="-122"/>
              </a:rPr>
              <a:t>现象是</a:t>
            </a:r>
            <a:r>
              <a:rPr lang="zh-CN" altLang="zh-CN" sz="2900" b="1" dirty="0" smtClean="0">
                <a:solidFill>
                  <a:srgbClr val="FF0000"/>
                </a:solidFill>
                <a:latin typeface="黑体" pitchFamily="49" charset="-122"/>
                <a:ea typeface="黑体" pitchFamily="49" charset="-122"/>
              </a:rPr>
              <a:t>客观</a:t>
            </a:r>
            <a:r>
              <a:rPr lang="zh-CN" altLang="zh-CN" sz="2900" b="1" dirty="0" smtClean="0">
                <a:latin typeface="黑体" pitchFamily="49" charset="-122"/>
                <a:ea typeface="黑体" pitchFamily="49" charset="-122"/>
              </a:rPr>
              <a:t>的</a:t>
            </a:r>
            <a:r>
              <a:rPr lang="zh-CN" altLang="en-US" sz="2900" b="1" dirty="0" smtClean="0">
                <a:latin typeface="黑体" pitchFamily="49" charset="-122"/>
                <a:ea typeface="黑体" pitchFamily="49" charset="-122"/>
              </a:rPr>
              <a:t>，历史</a:t>
            </a:r>
            <a:r>
              <a:rPr lang="zh-CN" altLang="zh-CN" sz="2900" b="1" dirty="0" smtClean="0">
                <a:latin typeface="黑体" pitchFamily="49" charset="-122"/>
                <a:ea typeface="黑体" pitchFamily="49" charset="-122"/>
              </a:rPr>
              <a:t>观点是</a:t>
            </a:r>
            <a:r>
              <a:rPr lang="zh-CN" altLang="zh-CN" sz="2900" b="1" dirty="0" smtClean="0">
                <a:solidFill>
                  <a:srgbClr val="FF0000"/>
                </a:solidFill>
                <a:latin typeface="黑体" pitchFamily="49" charset="-122"/>
                <a:ea typeface="黑体" pitchFamily="49" charset="-122"/>
              </a:rPr>
              <a:t>主观的</a:t>
            </a:r>
            <a:r>
              <a:rPr lang="zh-CN" altLang="en-US" sz="2900" b="1" dirty="0" smtClean="0">
                <a:solidFill>
                  <a:srgbClr val="FFFF00"/>
                </a:solidFill>
                <a:latin typeface="黑体" pitchFamily="49" charset="-122"/>
                <a:ea typeface="黑体" pitchFamily="49" charset="-122"/>
              </a:rPr>
              <a:t>。</a:t>
            </a:r>
            <a:endParaRPr lang="en-US" altLang="zh-CN" sz="2900" b="1" dirty="0" smtClean="0">
              <a:solidFill>
                <a:srgbClr val="FFFF00"/>
              </a:solidFill>
              <a:latin typeface="黑体" pitchFamily="49" charset="-122"/>
              <a:ea typeface="黑体" pitchFamily="49" charset="-122"/>
            </a:endParaRPr>
          </a:p>
        </p:txBody>
      </p:sp>
      <p:sp>
        <p:nvSpPr>
          <p:cNvPr id="3" name="内容占位符 2"/>
          <p:cNvSpPr txBox="1">
            <a:spLocks/>
          </p:cNvSpPr>
          <p:nvPr/>
        </p:nvSpPr>
        <p:spPr bwMode="auto">
          <a:xfrm>
            <a:off x="158809" y="1858158"/>
            <a:ext cx="6010216" cy="3000743"/>
          </a:xfrm>
          <a:prstGeom prst="rect">
            <a:avLst/>
          </a:prstGeom>
          <a:noFill/>
          <a:ln w="9525">
            <a:solidFill>
              <a:srgbClr val="FF0000"/>
            </a:solidFill>
            <a:miter lim="800000"/>
            <a:headEnd/>
            <a:tailEnd/>
          </a:ln>
        </p:spPr>
        <p:txBody>
          <a:bodyPr lIns="94796" tIns="47398" rIns="94796" bIns="47398"/>
          <a:lstStyle/>
          <a:p>
            <a:pPr marL="236990" indent="-236990">
              <a:lnSpc>
                <a:spcPct val="90000"/>
              </a:lnSpc>
              <a:spcBef>
                <a:spcPts val="1037"/>
              </a:spcBef>
            </a:pPr>
            <a:r>
              <a:rPr lang="en-US" altLang="zh-CN" sz="3300" b="1" dirty="0">
                <a:latin typeface="黑体" pitchFamily="49" charset="-122"/>
                <a:ea typeface="黑体" pitchFamily="49" charset="-122"/>
              </a:rPr>
              <a:t>2. </a:t>
            </a:r>
            <a:r>
              <a:rPr lang="zh-CN" altLang="zh-CN" sz="3300" b="1" dirty="0">
                <a:latin typeface="黑体" pitchFamily="49" charset="-122"/>
                <a:ea typeface="黑体" pitchFamily="49" charset="-122"/>
              </a:rPr>
              <a:t>调动和运用知识</a:t>
            </a:r>
            <a:endParaRPr lang="zh-CN" altLang="zh-CN" sz="3300" dirty="0">
              <a:latin typeface="黑体" pitchFamily="49" charset="-122"/>
              <a:ea typeface="黑体" pitchFamily="49" charset="-122"/>
            </a:endParaRPr>
          </a:p>
          <a:p>
            <a:pPr marL="236990" indent="-236990">
              <a:lnSpc>
                <a:spcPct val="90000"/>
              </a:lnSpc>
              <a:spcBef>
                <a:spcPts val="1037"/>
              </a:spcBef>
            </a:pPr>
            <a:r>
              <a:rPr lang="zh-CN" altLang="zh-CN" sz="3300" b="1" dirty="0">
                <a:latin typeface="黑体" pitchFamily="49" charset="-122"/>
                <a:ea typeface="黑体" pitchFamily="49" charset="-122"/>
              </a:rPr>
              <a:t>• 辨别历史事实与历史叙述。</a:t>
            </a:r>
            <a:endParaRPr lang="zh-CN" altLang="zh-CN" sz="3300" dirty="0">
              <a:latin typeface="黑体" pitchFamily="49" charset="-122"/>
              <a:ea typeface="黑体" pitchFamily="49" charset="-122"/>
            </a:endParaRPr>
          </a:p>
          <a:p>
            <a:pPr marL="236990" indent="-236990">
              <a:lnSpc>
                <a:spcPct val="90000"/>
              </a:lnSpc>
              <a:spcBef>
                <a:spcPts val="1037"/>
              </a:spcBef>
            </a:pPr>
            <a:r>
              <a:rPr lang="zh-CN" altLang="zh-CN" sz="3300" b="1" dirty="0">
                <a:latin typeface="黑体" pitchFamily="49" charset="-122"/>
                <a:ea typeface="黑体" pitchFamily="49" charset="-122"/>
              </a:rPr>
              <a:t>• 理解历史叙述与历史结论。</a:t>
            </a:r>
            <a:endParaRPr lang="zh-CN" altLang="zh-CN" sz="3300" dirty="0">
              <a:latin typeface="黑体" pitchFamily="49" charset="-122"/>
              <a:ea typeface="黑体" pitchFamily="49" charset="-122"/>
            </a:endParaRPr>
          </a:p>
          <a:p>
            <a:pPr marL="236990" indent="-236990">
              <a:lnSpc>
                <a:spcPct val="90000"/>
              </a:lnSpc>
              <a:spcBef>
                <a:spcPts val="1037"/>
              </a:spcBef>
            </a:pPr>
            <a:r>
              <a:rPr lang="zh-CN" altLang="zh-CN" sz="3300" b="1" dirty="0">
                <a:latin typeface="黑体" pitchFamily="49" charset="-122"/>
                <a:ea typeface="黑体" pitchFamily="49" charset="-122"/>
              </a:rPr>
              <a:t>• 说明历史现象和历史观点。</a:t>
            </a:r>
            <a:endParaRPr lang="zh-CN" altLang="zh-CN" sz="3300" dirty="0">
              <a:latin typeface="黑体" pitchFamily="49" charset="-122"/>
              <a:ea typeface="黑体" pitchFamily="49" charset="-122"/>
            </a:endParaRPr>
          </a:p>
          <a:p>
            <a:pPr marL="236990" indent="-236990">
              <a:lnSpc>
                <a:spcPct val="90000"/>
              </a:lnSpc>
              <a:spcBef>
                <a:spcPts val="1037"/>
              </a:spcBef>
            </a:pPr>
            <a:endParaRPr lang="zh-CN" altLang="en-US" sz="3300" dirty="0">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25423" y="572274"/>
            <a:ext cx="10930014" cy="5435334"/>
          </a:xfrm>
          <a:prstGeom prst="rect">
            <a:avLst/>
          </a:prstGeom>
          <a:ln>
            <a:solidFill>
              <a:srgbClr val="FF0000"/>
            </a:solidFill>
          </a:ln>
        </p:spPr>
        <p:txBody>
          <a:bodyPr wrap="square">
            <a:spAutoFit/>
          </a:bodyPr>
          <a:lstStyle/>
          <a:p>
            <a:pPr marL="355484" indent="-355484" defTabSz="947958" fontAlgn="auto">
              <a:spcBef>
                <a:spcPct val="20000"/>
              </a:spcBef>
              <a:spcAft>
                <a:spcPts val="0"/>
              </a:spcAft>
              <a:defRPr/>
            </a:pPr>
            <a:r>
              <a:rPr lang="zh-CN" altLang="en-US" sz="2800" b="1" dirty="0" smtClean="0">
                <a:latin typeface="黑体" pitchFamily="49" charset="-122"/>
                <a:ea typeface="黑体" pitchFamily="49" charset="-122"/>
              </a:rPr>
              <a:t>历史事件</a:t>
            </a:r>
            <a:r>
              <a:rPr lang="en-US" altLang="zh-CN" sz="2800" b="1" dirty="0" smtClean="0">
                <a:latin typeface="黑体" pitchFamily="49" charset="-122"/>
                <a:ea typeface="黑体" pitchFamily="49" charset="-122"/>
              </a:rPr>
              <a:t>——</a:t>
            </a:r>
            <a:r>
              <a:rPr lang="zh-CN" altLang="en-US" sz="2800" b="1" dirty="0" smtClean="0">
                <a:latin typeface="黑体" pitchFamily="49" charset="-122"/>
                <a:ea typeface="黑体" pitchFamily="49" charset="-122"/>
              </a:rPr>
              <a:t>历史现象</a:t>
            </a:r>
            <a:r>
              <a:rPr lang="en-US" altLang="zh-CN" sz="2800" b="1" dirty="0" smtClean="0">
                <a:latin typeface="黑体" pitchFamily="49" charset="-122"/>
                <a:ea typeface="黑体" pitchFamily="49" charset="-122"/>
              </a:rPr>
              <a:t>——</a:t>
            </a:r>
            <a:r>
              <a:rPr lang="zh-CN" altLang="en-US" sz="2800" b="1" dirty="0" smtClean="0">
                <a:latin typeface="黑体" pitchFamily="49" charset="-122"/>
                <a:ea typeface="黑体" pitchFamily="49" charset="-122"/>
              </a:rPr>
              <a:t>历史规律</a:t>
            </a:r>
            <a:endParaRPr lang="en-US" altLang="zh-CN" sz="2800" b="1" dirty="0" smtClean="0">
              <a:latin typeface="黑体" pitchFamily="49" charset="-122"/>
              <a:ea typeface="黑体" pitchFamily="49" charset="-122"/>
            </a:endParaRPr>
          </a:p>
          <a:p>
            <a:pPr marL="355484" indent="-355484" defTabSz="947958" fontAlgn="auto">
              <a:spcBef>
                <a:spcPct val="20000"/>
              </a:spcBef>
              <a:spcAft>
                <a:spcPts val="0"/>
              </a:spcAft>
              <a:defRPr/>
            </a:pPr>
            <a:r>
              <a:rPr lang="zh-CN" altLang="en-US" sz="2800" b="1" dirty="0" smtClean="0">
                <a:latin typeface="黑体" pitchFamily="49" charset="-122"/>
                <a:ea typeface="黑体" pitchFamily="49" charset="-122"/>
              </a:rPr>
              <a:t>陈先达：历史事实具有一次性，历史现象具有相似性，历史规律具有重复性。</a:t>
            </a:r>
            <a:endParaRPr lang="en-US" altLang="zh-CN" sz="2800" b="1" dirty="0" smtClean="0">
              <a:latin typeface="黑体" pitchFamily="49" charset="-122"/>
              <a:ea typeface="黑体" pitchFamily="49" charset="-122"/>
            </a:endParaRPr>
          </a:p>
          <a:p>
            <a:pPr marL="355484" indent="-355484" defTabSz="947958" fontAlgn="auto">
              <a:spcBef>
                <a:spcPct val="20000"/>
              </a:spcBef>
              <a:spcAft>
                <a:spcPts val="0"/>
              </a:spcAft>
              <a:defRPr/>
            </a:pPr>
            <a:endParaRPr lang="en-US" altLang="zh-CN" sz="2800" b="1" dirty="0" smtClean="0">
              <a:latin typeface="黑体" pitchFamily="49" charset="-122"/>
              <a:ea typeface="黑体" pitchFamily="49" charset="-122"/>
            </a:endParaRPr>
          </a:p>
          <a:p>
            <a:pPr marL="355484" indent="-355484" defTabSz="947958" fontAlgn="auto">
              <a:spcBef>
                <a:spcPct val="20000"/>
              </a:spcBef>
              <a:spcAft>
                <a:spcPts val="0"/>
              </a:spcAft>
              <a:defRPr/>
            </a:pPr>
            <a:r>
              <a:rPr lang="zh-CN" altLang="en-US" sz="2800" b="1" dirty="0" smtClean="0">
                <a:latin typeface="黑体" pitchFamily="49" charset="-122"/>
                <a:ea typeface="黑体" pitchFamily="49" charset="-122"/>
              </a:rPr>
              <a:t>历史现象</a:t>
            </a:r>
            <a:r>
              <a:rPr lang="en-US" altLang="zh-CN" sz="2800" b="1" dirty="0" smtClean="0">
                <a:latin typeface="黑体" pitchFamily="49" charset="-122"/>
                <a:ea typeface="黑体" pitchFamily="49" charset="-122"/>
              </a:rPr>
              <a:t>——</a:t>
            </a:r>
            <a:r>
              <a:rPr lang="zh-CN" altLang="en-US" sz="2800" b="1" dirty="0" smtClean="0">
                <a:latin typeface="黑体" pitchFamily="49" charset="-122"/>
                <a:ea typeface="黑体" pitchFamily="49" charset="-122"/>
              </a:rPr>
              <a:t>历史本质</a:t>
            </a:r>
            <a:endParaRPr lang="en-US" altLang="zh-CN" sz="2800" b="1" dirty="0" smtClean="0">
              <a:latin typeface="黑体" pitchFamily="49" charset="-122"/>
              <a:ea typeface="黑体" pitchFamily="49" charset="-122"/>
            </a:endParaRPr>
          </a:p>
          <a:p>
            <a:pPr marL="355484" indent="-355484" defTabSz="947958" fontAlgn="auto">
              <a:spcBef>
                <a:spcPct val="20000"/>
              </a:spcBef>
              <a:spcAft>
                <a:spcPts val="0"/>
              </a:spcAft>
              <a:defRPr/>
            </a:pPr>
            <a:r>
              <a:rPr lang="zh-CN" altLang="en-US" sz="2800" b="1" dirty="0" smtClean="0">
                <a:latin typeface="黑体" pitchFamily="49" charset="-122"/>
                <a:ea typeface="黑体" pitchFamily="49" charset="-122"/>
              </a:rPr>
              <a:t>任何事物都是本质与现象的统一，透过现象把握本质是科学的基本。</a:t>
            </a:r>
            <a:r>
              <a:rPr lang="en-US" altLang="zh-CN" sz="2800" b="1" dirty="0" smtClean="0">
                <a:latin typeface="黑体" pitchFamily="49" charset="-122"/>
                <a:ea typeface="黑体" pitchFamily="49" charset="-122"/>
              </a:rPr>
              <a:t> (</a:t>
            </a:r>
            <a:r>
              <a:rPr lang="zh-CN" altLang="en-US" sz="2800" b="1" dirty="0" smtClean="0">
                <a:solidFill>
                  <a:srgbClr val="FF0000"/>
                </a:solidFill>
                <a:latin typeface="黑体" pitchFamily="49" charset="-122"/>
                <a:ea typeface="黑体" pitchFamily="49" charset="-122"/>
              </a:rPr>
              <a:t>现象是表层的、感性的，本质深层的、理性的</a:t>
            </a:r>
            <a:r>
              <a:rPr lang="zh-CN" altLang="en-US" sz="2800" b="1" dirty="0" smtClean="0">
                <a:latin typeface="黑体" pitchFamily="49" charset="-122"/>
                <a:ea typeface="黑体" pitchFamily="49" charset="-122"/>
              </a:rPr>
              <a:t>）</a:t>
            </a:r>
            <a:endParaRPr lang="en-US" altLang="zh-CN" sz="2800" b="1" dirty="0" smtClean="0">
              <a:latin typeface="黑体" pitchFamily="49" charset="-122"/>
              <a:ea typeface="黑体" pitchFamily="49" charset="-122"/>
            </a:endParaRPr>
          </a:p>
          <a:p>
            <a:pPr marL="355484" indent="-355484" defTabSz="947958" fontAlgn="auto">
              <a:spcBef>
                <a:spcPct val="20000"/>
              </a:spcBef>
              <a:spcAft>
                <a:spcPts val="0"/>
              </a:spcAft>
              <a:defRPr/>
            </a:pPr>
            <a:endParaRPr lang="en-US" altLang="zh-CN" sz="2800" b="1" dirty="0" smtClean="0">
              <a:latin typeface="黑体" pitchFamily="49" charset="-122"/>
              <a:ea typeface="黑体" pitchFamily="49" charset="-122"/>
            </a:endParaRPr>
          </a:p>
          <a:p>
            <a:pPr marL="355484" indent="-355484" defTabSz="947958" fontAlgn="auto">
              <a:spcBef>
                <a:spcPct val="20000"/>
              </a:spcBef>
              <a:spcAft>
                <a:spcPts val="0"/>
              </a:spcAft>
              <a:defRPr/>
            </a:pPr>
            <a:r>
              <a:rPr lang="zh-CN" altLang="en-US" sz="2800" b="1" dirty="0" smtClean="0">
                <a:latin typeface="黑体" pitchFamily="49" charset="-122"/>
                <a:ea typeface="黑体" pitchFamily="49" charset="-122"/>
              </a:rPr>
              <a:t>历史结论：</a:t>
            </a:r>
            <a:endParaRPr lang="en-US" altLang="zh-CN" sz="2800" b="1" dirty="0" smtClean="0">
              <a:latin typeface="黑体" pitchFamily="49" charset="-122"/>
              <a:ea typeface="黑体" pitchFamily="49" charset="-122"/>
            </a:endParaRPr>
          </a:p>
          <a:p>
            <a:pPr marL="355484" indent="-355484" defTabSz="947958" fontAlgn="auto">
              <a:spcBef>
                <a:spcPct val="20000"/>
              </a:spcBef>
              <a:spcAft>
                <a:spcPts val="0"/>
              </a:spcAft>
              <a:defRPr/>
            </a:pPr>
            <a:r>
              <a:rPr lang="zh-CN" altLang="en-US" sz="2800" b="1" dirty="0" smtClean="0">
                <a:latin typeface="黑体" pitchFamily="49" charset="-122"/>
                <a:ea typeface="黑体" pitchFamily="49" charset="-122"/>
              </a:rPr>
              <a:t>是对历史事件、历史现象作出的主观的、总结性认识，包括性质、概念、意义、因果关系、历史地位、历史影响等的总结。</a:t>
            </a:r>
            <a:endParaRPr lang="en-US" altLang="zh-CN" sz="2800" b="1" dirty="0" smtClean="0">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5299" y="770"/>
            <a:ext cx="2448106" cy="769441"/>
          </a:xfrm>
          <a:prstGeom prst="rect">
            <a:avLst/>
          </a:prstGeom>
          <a:noFill/>
        </p:spPr>
        <p:txBody>
          <a:bodyPr wrap="none" rtlCol="0">
            <a:spAutoFit/>
          </a:bodyPr>
          <a:lstStyle/>
          <a:p>
            <a:r>
              <a:rPr lang="zh-CN" altLang="en-US" sz="4400" b="1" dirty="0" smtClean="0">
                <a:solidFill>
                  <a:srgbClr val="FF0000"/>
                </a:solidFill>
                <a:latin typeface="黑体" pitchFamily="49" charset="-122"/>
                <a:ea typeface="黑体" pitchFamily="49" charset="-122"/>
              </a:rPr>
              <a:t>五大重点</a:t>
            </a:r>
            <a:endParaRPr lang="zh-CN" altLang="en-US" sz="4400" b="1" dirty="0">
              <a:solidFill>
                <a:srgbClr val="FF0000"/>
              </a:solidFill>
              <a:latin typeface="黑体" pitchFamily="49" charset="-122"/>
              <a:ea typeface="黑体" pitchFamily="49" charset="-122"/>
            </a:endParaRPr>
          </a:p>
        </p:txBody>
      </p:sp>
      <p:sp>
        <p:nvSpPr>
          <p:cNvPr id="3" name="TextBox 2"/>
          <p:cNvSpPr txBox="1"/>
          <p:nvPr/>
        </p:nvSpPr>
        <p:spPr>
          <a:xfrm>
            <a:off x="285751" y="2166781"/>
            <a:ext cx="11812628" cy="523220"/>
          </a:xfrm>
          <a:prstGeom prst="rect">
            <a:avLst/>
          </a:prstGeom>
          <a:noFill/>
        </p:spPr>
        <p:txBody>
          <a:bodyPr wrap="square" rtlCol="0">
            <a:spAutoFit/>
          </a:bodyPr>
          <a:lstStyle/>
          <a:p>
            <a:r>
              <a:rPr lang="en-US" altLang="zh-CN" sz="2800" b="1" dirty="0" smtClean="0">
                <a:solidFill>
                  <a:srgbClr val="0000FF"/>
                </a:solidFill>
                <a:latin typeface="黑体" pitchFamily="49" charset="-122"/>
                <a:ea typeface="黑体" pitchFamily="49" charset="-122"/>
              </a:rPr>
              <a:t>2</a:t>
            </a:r>
            <a:r>
              <a:rPr lang="zh-CN" altLang="en-US" sz="2800" b="1" dirty="0" smtClean="0">
                <a:solidFill>
                  <a:srgbClr val="0000FF"/>
                </a:solidFill>
                <a:latin typeface="黑体" pitchFamily="49" charset="-122"/>
                <a:ea typeface="黑体" pitchFamily="49" charset="-122"/>
              </a:rPr>
              <a:t>、</a:t>
            </a:r>
            <a:r>
              <a:rPr lang="zh-CN" altLang="en-US" sz="2800" b="1" dirty="0" smtClean="0">
                <a:solidFill>
                  <a:srgbClr val="FF0000"/>
                </a:solidFill>
                <a:latin typeface="黑体" pitchFamily="49" charset="-122"/>
                <a:ea typeface="黑体" pitchFamily="49" charset="-122"/>
              </a:rPr>
              <a:t>核心素养</a:t>
            </a:r>
            <a:r>
              <a:rPr lang="zh-CN" altLang="en-US" sz="2800" b="1" dirty="0" smtClean="0">
                <a:solidFill>
                  <a:srgbClr val="0000FF"/>
                </a:solidFill>
                <a:latin typeface="黑体" pitchFamily="49" charset="-122"/>
                <a:ea typeface="黑体" pitchFamily="49" charset="-122"/>
              </a:rPr>
              <a:t>：突出唯物史观、时空观念、历史解释、史料实证和家国情怀</a:t>
            </a:r>
            <a:endParaRPr lang="zh-CN" altLang="en-US" sz="2800" b="1" dirty="0">
              <a:solidFill>
                <a:srgbClr val="0000FF"/>
              </a:solidFill>
              <a:latin typeface="黑体" pitchFamily="49" charset="-122"/>
              <a:ea typeface="黑体" pitchFamily="49" charset="-122"/>
            </a:endParaRPr>
          </a:p>
        </p:txBody>
      </p:sp>
      <p:sp>
        <p:nvSpPr>
          <p:cNvPr id="4" name="TextBox 3"/>
          <p:cNvSpPr txBox="1"/>
          <p:nvPr/>
        </p:nvSpPr>
        <p:spPr>
          <a:xfrm>
            <a:off x="311109" y="4072736"/>
            <a:ext cx="11358642" cy="954107"/>
          </a:xfrm>
          <a:prstGeom prst="rect">
            <a:avLst/>
          </a:prstGeom>
          <a:noFill/>
        </p:spPr>
        <p:txBody>
          <a:bodyPr wrap="square" rtlCol="0">
            <a:spAutoFit/>
          </a:bodyPr>
          <a:lstStyle/>
          <a:p>
            <a:r>
              <a:rPr lang="en-US" altLang="zh-CN" sz="2800" b="1" dirty="0" smtClean="0">
                <a:solidFill>
                  <a:srgbClr val="0000FF"/>
                </a:solidFill>
                <a:latin typeface="黑体" pitchFamily="49" charset="-122"/>
                <a:ea typeface="黑体" pitchFamily="49" charset="-122"/>
              </a:rPr>
              <a:t>4</a:t>
            </a:r>
            <a:r>
              <a:rPr lang="zh-CN" altLang="en-US" sz="2800" b="1" dirty="0" smtClean="0">
                <a:solidFill>
                  <a:srgbClr val="0000FF"/>
                </a:solidFill>
                <a:latin typeface="黑体" pitchFamily="49" charset="-122"/>
                <a:ea typeface="黑体" pitchFamily="49" charset="-122"/>
              </a:rPr>
              <a:t>、</a:t>
            </a:r>
            <a:r>
              <a:rPr lang="zh-CN" altLang="en-US" sz="2800" b="1" dirty="0" smtClean="0">
                <a:solidFill>
                  <a:srgbClr val="FF0000"/>
                </a:solidFill>
                <a:latin typeface="黑体" pitchFamily="49" charset="-122"/>
                <a:ea typeface="黑体" pitchFamily="49" charset="-122"/>
              </a:rPr>
              <a:t>能力要求</a:t>
            </a:r>
            <a:r>
              <a:rPr lang="zh-CN" altLang="en-US" sz="2800" b="1" dirty="0" smtClean="0">
                <a:solidFill>
                  <a:srgbClr val="0000FF"/>
                </a:solidFill>
                <a:latin typeface="黑体" pitchFamily="49" charset="-122"/>
                <a:ea typeface="黑体" pitchFamily="49" charset="-122"/>
              </a:rPr>
              <a:t>：重视“</a:t>
            </a:r>
            <a:r>
              <a:rPr lang="zh-CN" altLang="zh-CN" sz="2800" b="1" dirty="0" smtClean="0">
                <a:solidFill>
                  <a:srgbClr val="0000FF"/>
                </a:solidFill>
                <a:latin typeface="黑体" pitchFamily="49" charset="-122"/>
                <a:ea typeface="黑体" pitchFamily="49" charset="-122"/>
              </a:rPr>
              <a:t>发现历史问题——独立提出观点——论证历史问题</a:t>
            </a:r>
            <a:r>
              <a:rPr lang="zh-CN" altLang="en-US" sz="2800" b="1" dirty="0" smtClean="0">
                <a:solidFill>
                  <a:srgbClr val="0000FF"/>
                </a:solidFill>
                <a:latin typeface="黑体" pitchFamily="49" charset="-122"/>
                <a:ea typeface="黑体" pitchFamily="49" charset="-122"/>
              </a:rPr>
              <a:t>”的能力</a:t>
            </a:r>
          </a:p>
        </p:txBody>
      </p:sp>
      <p:sp>
        <p:nvSpPr>
          <p:cNvPr id="5" name="TextBox 4"/>
          <p:cNvSpPr txBox="1"/>
          <p:nvPr/>
        </p:nvSpPr>
        <p:spPr>
          <a:xfrm>
            <a:off x="311109" y="3192326"/>
            <a:ext cx="10144196" cy="523220"/>
          </a:xfrm>
          <a:prstGeom prst="rect">
            <a:avLst/>
          </a:prstGeom>
          <a:noFill/>
        </p:spPr>
        <p:txBody>
          <a:bodyPr wrap="square" rtlCol="0">
            <a:spAutoFit/>
          </a:bodyPr>
          <a:lstStyle/>
          <a:p>
            <a:r>
              <a:rPr lang="en-US" altLang="zh-CN" sz="2800" b="1" dirty="0" smtClean="0">
                <a:solidFill>
                  <a:srgbClr val="0000FF"/>
                </a:solidFill>
                <a:latin typeface="黑体" pitchFamily="49" charset="-122"/>
                <a:ea typeface="黑体" pitchFamily="49" charset="-122"/>
              </a:rPr>
              <a:t>3</a:t>
            </a:r>
            <a:r>
              <a:rPr lang="zh-CN" altLang="en-US" sz="2800" b="1" dirty="0" smtClean="0">
                <a:solidFill>
                  <a:srgbClr val="0000FF"/>
                </a:solidFill>
                <a:latin typeface="黑体" pitchFamily="49" charset="-122"/>
                <a:ea typeface="黑体" pitchFamily="49" charset="-122"/>
              </a:rPr>
              <a:t>、</a:t>
            </a:r>
            <a:r>
              <a:rPr lang="zh-CN" altLang="en-US" sz="2800" b="1" dirty="0" smtClean="0">
                <a:solidFill>
                  <a:srgbClr val="FF0000"/>
                </a:solidFill>
                <a:latin typeface="黑体" pitchFamily="49" charset="-122"/>
                <a:ea typeface="黑体" pitchFamily="49" charset="-122"/>
              </a:rPr>
              <a:t>理论指导</a:t>
            </a:r>
            <a:r>
              <a:rPr lang="zh-CN" altLang="en-US" sz="2800" b="1" dirty="0" smtClean="0">
                <a:solidFill>
                  <a:srgbClr val="0000FF"/>
                </a:solidFill>
                <a:latin typeface="黑体" pitchFamily="49" charset="-122"/>
                <a:ea typeface="黑体" pitchFamily="49" charset="-122"/>
              </a:rPr>
              <a:t>：强调唯物史观的理论指导</a:t>
            </a:r>
            <a:endParaRPr lang="zh-CN" altLang="en-US" sz="2800" b="1" dirty="0">
              <a:solidFill>
                <a:srgbClr val="0000FF"/>
              </a:solidFill>
              <a:latin typeface="黑体" pitchFamily="49" charset="-122"/>
              <a:ea typeface="黑体" pitchFamily="49" charset="-122"/>
            </a:endParaRPr>
          </a:p>
        </p:txBody>
      </p:sp>
      <p:sp>
        <p:nvSpPr>
          <p:cNvPr id="6" name="TextBox 5"/>
          <p:cNvSpPr txBox="1"/>
          <p:nvPr/>
        </p:nvSpPr>
        <p:spPr>
          <a:xfrm>
            <a:off x="311109" y="5261769"/>
            <a:ext cx="11715832" cy="954107"/>
          </a:xfrm>
          <a:prstGeom prst="rect">
            <a:avLst/>
          </a:prstGeom>
          <a:noFill/>
        </p:spPr>
        <p:txBody>
          <a:bodyPr wrap="square" rtlCol="0">
            <a:spAutoFit/>
          </a:bodyPr>
          <a:lstStyle/>
          <a:p>
            <a:r>
              <a:rPr lang="en-US" altLang="zh-CN" sz="2800" b="1" dirty="0" smtClean="0">
                <a:solidFill>
                  <a:srgbClr val="0000FF"/>
                </a:solidFill>
                <a:latin typeface="黑体" pitchFamily="49" charset="-122"/>
                <a:ea typeface="黑体" pitchFamily="49" charset="-122"/>
              </a:rPr>
              <a:t>5</a:t>
            </a:r>
            <a:r>
              <a:rPr lang="zh-CN" altLang="en-US" sz="2800" b="1" dirty="0" smtClean="0">
                <a:solidFill>
                  <a:srgbClr val="0000FF"/>
                </a:solidFill>
                <a:latin typeface="黑体" pitchFamily="49" charset="-122"/>
                <a:ea typeface="黑体" pitchFamily="49" charset="-122"/>
              </a:rPr>
              <a:t>、</a:t>
            </a:r>
            <a:r>
              <a:rPr lang="zh-CN" altLang="en-US" sz="2800" b="1" dirty="0" smtClean="0">
                <a:solidFill>
                  <a:srgbClr val="FF0000"/>
                </a:solidFill>
                <a:latin typeface="黑体" pitchFamily="49" charset="-122"/>
                <a:ea typeface="黑体" pitchFamily="49" charset="-122"/>
              </a:rPr>
              <a:t>史学素养</a:t>
            </a:r>
            <a:r>
              <a:rPr lang="zh-CN" altLang="en-US" sz="2800" b="1" dirty="0" smtClean="0">
                <a:solidFill>
                  <a:srgbClr val="0000FF"/>
                </a:solidFill>
                <a:latin typeface="黑体" pitchFamily="49" charset="-122"/>
                <a:ea typeface="黑体" pitchFamily="49" charset="-122"/>
              </a:rPr>
              <a:t>：辨别历史事实与历史叙述；理解历史叙述和历史结论；说明历史现象和历史观点。</a:t>
            </a:r>
            <a:endParaRPr lang="zh-CN" altLang="en-US" sz="2800" b="1" dirty="0">
              <a:solidFill>
                <a:srgbClr val="0000FF"/>
              </a:solidFill>
              <a:latin typeface="黑体" pitchFamily="49" charset="-122"/>
              <a:ea typeface="黑体" pitchFamily="49" charset="-122"/>
            </a:endParaRPr>
          </a:p>
        </p:txBody>
      </p:sp>
      <p:sp>
        <p:nvSpPr>
          <p:cNvPr id="8" name="TextBox 7"/>
          <p:cNvSpPr txBox="1"/>
          <p:nvPr/>
        </p:nvSpPr>
        <p:spPr>
          <a:xfrm>
            <a:off x="311109" y="1215216"/>
            <a:ext cx="7939994" cy="523220"/>
          </a:xfrm>
          <a:prstGeom prst="rect">
            <a:avLst/>
          </a:prstGeom>
          <a:noFill/>
        </p:spPr>
        <p:txBody>
          <a:bodyPr wrap="none" rtlCol="0">
            <a:spAutoFit/>
          </a:bodyPr>
          <a:lstStyle/>
          <a:p>
            <a:r>
              <a:rPr lang="en-US" altLang="zh-CN" sz="2800" b="1" dirty="0" smtClean="0">
                <a:solidFill>
                  <a:srgbClr val="0000FF"/>
                </a:solidFill>
                <a:latin typeface="黑体" pitchFamily="49" charset="-122"/>
                <a:ea typeface="黑体" pitchFamily="49" charset="-122"/>
              </a:rPr>
              <a:t>1</a:t>
            </a:r>
            <a:r>
              <a:rPr lang="zh-CN" altLang="en-US" sz="2800" b="1" dirty="0" smtClean="0">
                <a:solidFill>
                  <a:srgbClr val="0000FF"/>
                </a:solidFill>
                <a:latin typeface="黑体" pitchFamily="49" charset="-122"/>
                <a:ea typeface="黑体" pitchFamily="49" charset="-122"/>
              </a:rPr>
              <a:t>、</a:t>
            </a:r>
            <a:r>
              <a:rPr lang="zh-CN" altLang="en-US" sz="2800" b="1" dirty="0" smtClean="0">
                <a:solidFill>
                  <a:srgbClr val="FF0000"/>
                </a:solidFill>
                <a:latin typeface="黑体" pitchFamily="49" charset="-122"/>
                <a:ea typeface="黑体" pitchFamily="49" charset="-122"/>
              </a:rPr>
              <a:t>政策导向</a:t>
            </a:r>
            <a:r>
              <a:rPr lang="zh-CN" altLang="en-US" sz="2800" b="1" dirty="0" smtClean="0">
                <a:solidFill>
                  <a:srgbClr val="0000FF"/>
                </a:solidFill>
                <a:latin typeface="黑体" pitchFamily="49" charset="-122"/>
                <a:ea typeface="黑体" pitchFamily="49" charset="-122"/>
              </a:rPr>
              <a:t>：“一点四面”、“一体四层四翼”</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9737" y="2042540"/>
            <a:ext cx="11001452" cy="1815882"/>
          </a:xfrm>
          <a:prstGeom prst="rect">
            <a:avLst/>
          </a:prstGeom>
          <a:ln>
            <a:solidFill>
              <a:srgbClr val="FF0000"/>
            </a:solidFill>
          </a:ln>
        </p:spPr>
        <p:txBody>
          <a:bodyPr wrap="square">
            <a:spAutoFit/>
          </a:bodyPr>
          <a:lstStyle/>
          <a:p>
            <a:r>
              <a:rPr lang="en-US" altLang="zh-CN" sz="2800" b="1" dirty="0" smtClean="0"/>
              <a:t>1981</a:t>
            </a:r>
            <a:r>
              <a:rPr lang="zh-CN" altLang="en-US" sz="2800" b="1" dirty="0" smtClean="0"/>
              <a:t>年</a:t>
            </a:r>
            <a:r>
              <a:rPr lang="en-US" altLang="zh-CN" sz="2800" b="1" dirty="0" smtClean="0"/>
              <a:t>6</a:t>
            </a:r>
            <a:r>
              <a:rPr lang="zh-CN" altLang="en-US" sz="2800" b="1" dirty="0" smtClean="0"/>
              <a:t>月中共十一届六中全会通过的</a:t>
            </a:r>
            <a:r>
              <a:rPr lang="en-US" altLang="zh-CN" sz="2800" b="1" dirty="0" smtClean="0"/>
              <a:t>《</a:t>
            </a:r>
            <a:r>
              <a:rPr lang="zh-CN" altLang="en-US" sz="2800" b="1" dirty="0" smtClean="0">
                <a:hlinkClick r:id="rId2"/>
              </a:rPr>
              <a:t>关于建国以来党的若干历史问题的决议</a:t>
            </a:r>
            <a:r>
              <a:rPr lang="en-US" altLang="zh-CN" sz="2800" b="1" dirty="0" smtClean="0"/>
              <a:t>》</a:t>
            </a:r>
            <a:r>
              <a:rPr lang="zh-CN" altLang="en-US" sz="2800" b="1" dirty="0" smtClean="0"/>
              <a:t>指出： “实践证明，</a:t>
            </a:r>
            <a:r>
              <a:rPr lang="zh-CN" altLang="en-US" sz="2800" b="1" dirty="0" smtClean="0">
                <a:solidFill>
                  <a:srgbClr val="FF0000"/>
                </a:solidFill>
              </a:rPr>
              <a:t>‘文化大革命’不是也不可能是任何意义上的革命或社会进步。”它“是一场由领导者错误发动，被反革命集团利用，给党、国家和各族人民带来严重灾难的内乱。</a:t>
            </a:r>
            <a:endParaRPr lang="zh-CN" altLang="en-US" sz="2800" b="1" dirty="0"/>
          </a:p>
        </p:txBody>
      </p:sp>
      <p:sp>
        <p:nvSpPr>
          <p:cNvPr id="3" name="TextBox 2"/>
          <p:cNvSpPr txBox="1"/>
          <p:nvPr/>
        </p:nvSpPr>
        <p:spPr>
          <a:xfrm>
            <a:off x="4914388" y="987631"/>
            <a:ext cx="1826141" cy="584775"/>
          </a:xfrm>
          <a:prstGeom prst="rect">
            <a:avLst/>
          </a:prstGeom>
          <a:noFill/>
        </p:spPr>
        <p:txBody>
          <a:bodyPr wrap="none" rtlCol="0">
            <a:spAutoFit/>
          </a:bodyPr>
          <a:lstStyle/>
          <a:p>
            <a:r>
              <a:rPr lang="zh-CN" altLang="en-US" sz="3200" b="1" dirty="0" smtClean="0"/>
              <a:t>历史结论</a:t>
            </a:r>
            <a:endParaRPr lang="zh-CN" altLang="en-US" sz="3200" b="1" dirty="0"/>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43837" y="572274"/>
            <a:ext cx="3825452" cy="603553"/>
          </a:xfrm>
          <a:prstGeom prst="rect">
            <a:avLst/>
          </a:prstGeom>
          <a:noFill/>
        </p:spPr>
        <p:txBody>
          <a:bodyPr wrap="none" lIns="94796" tIns="47398" rIns="94796" bIns="47398" rtlCol="0">
            <a:spAutoFit/>
          </a:bodyPr>
          <a:lstStyle/>
          <a:p>
            <a:r>
              <a:rPr lang="en-US" altLang="zh-CN" sz="3300" b="1" dirty="0" smtClean="0">
                <a:solidFill>
                  <a:srgbClr val="FF0000"/>
                </a:solidFill>
              </a:rPr>
              <a:t>4</a:t>
            </a:r>
            <a:r>
              <a:rPr lang="zh-CN" altLang="en-US" sz="3300" b="1" dirty="0" smtClean="0">
                <a:solidFill>
                  <a:srgbClr val="FF0000"/>
                </a:solidFill>
              </a:rPr>
              <a:t>、政治理念认同化</a:t>
            </a:r>
            <a:endParaRPr lang="zh-CN" altLang="en-US" sz="3300" b="1" dirty="0">
              <a:solidFill>
                <a:srgbClr val="FF0000"/>
              </a:solidFill>
            </a:endParaRPr>
          </a:p>
        </p:txBody>
      </p:sp>
      <p:sp>
        <p:nvSpPr>
          <p:cNvPr id="6" name="矩形 5"/>
          <p:cNvSpPr/>
          <p:nvPr/>
        </p:nvSpPr>
        <p:spPr>
          <a:xfrm>
            <a:off x="4252831" y="2001034"/>
            <a:ext cx="3916458"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914400" indent="-914400" algn="ctr">
              <a:buFont typeface="Wingdings" pitchFamily="2" charset="2"/>
              <a:buChar char="u"/>
            </a:pP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国</a:t>
            </a: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家认同</a:t>
            </a:r>
            <a:endPar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914400" indent="-914400" algn="ctr">
              <a:buFont typeface="Wingdings" pitchFamily="2" charset="2"/>
              <a:buChar char="u"/>
            </a:pP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民族认同</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914400" indent="-914400"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文化认同</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矩形 3"/>
          <p:cNvSpPr/>
          <p:nvPr/>
        </p:nvSpPr>
        <p:spPr>
          <a:xfrm>
            <a:off x="1502442" y="2001034"/>
            <a:ext cx="880369" cy="2585323"/>
          </a:xfrm>
          <a:prstGeom prst="rect">
            <a:avLst/>
          </a:prstGeom>
          <a:noFill/>
        </p:spPr>
        <p:txBody>
          <a:bodyPr wrap="non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古</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代</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史</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426741" y="695743"/>
            <a:ext cx="11417304" cy="4296872"/>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lvl="0"/>
            <a:r>
              <a:rPr lang="zh-CN" altLang="zh-CN" sz="2100" b="1" dirty="0" smtClean="0">
                <a:solidFill>
                  <a:srgbClr val="3333FF"/>
                </a:solidFill>
              </a:rPr>
              <a:t>（</a:t>
            </a:r>
            <a:r>
              <a:rPr lang="en-US" altLang="zh-CN" sz="2100" b="1" dirty="0" smtClean="0">
                <a:solidFill>
                  <a:srgbClr val="0000FF"/>
                </a:solidFill>
                <a:latin typeface="Times New Roman" pitchFamily="18" charset="0"/>
                <a:cs typeface="Times New Roman" pitchFamily="18" charset="0"/>
              </a:rPr>
              <a:t>2017</a:t>
            </a:r>
            <a:r>
              <a:rPr lang="zh-CN" altLang="zh-CN" sz="2100" b="1" dirty="0" smtClean="0">
                <a:solidFill>
                  <a:srgbClr val="3333FF"/>
                </a:solidFill>
              </a:rPr>
              <a:t>·</a:t>
            </a:r>
            <a:r>
              <a:rPr lang="zh-CN" altLang="zh-CN" sz="2100" b="1" dirty="0" smtClean="0">
                <a:solidFill>
                  <a:srgbClr val="0000FF"/>
                </a:solidFill>
                <a:latin typeface="黑体" pitchFamily="49" charset="-122"/>
                <a:ea typeface="黑体" pitchFamily="49" charset="-122"/>
                <a:cs typeface="Times New Roman" pitchFamily="18" charset="0"/>
              </a:rPr>
              <a:t>新课标全国</a:t>
            </a:r>
            <a:r>
              <a:rPr lang="en-US" altLang="zh-CN" sz="2100" b="1" dirty="0" smtClean="0">
                <a:solidFill>
                  <a:srgbClr val="0000FF"/>
                </a:solidFill>
                <a:latin typeface="宋体" pitchFamily="2" charset="-122"/>
                <a:cs typeface="Times New Roman" pitchFamily="18" charset="0"/>
              </a:rPr>
              <a:t>Ⅲ</a:t>
            </a:r>
            <a:r>
              <a:rPr lang="zh-CN" altLang="zh-CN" sz="2100" b="1" dirty="0" smtClean="0">
                <a:solidFill>
                  <a:srgbClr val="0000FF"/>
                </a:solidFill>
                <a:latin typeface="黑体" pitchFamily="49" charset="-122"/>
                <a:ea typeface="黑体" pitchFamily="49" charset="-122"/>
                <a:cs typeface="Times New Roman" pitchFamily="18" charset="0"/>
              </a:rPr>
              <a:t>卷文综</a:t>
            </a:r>
            <a:r>
              <a:rPr lang="zh-CN" altLang="zh-CN" sz="2100" b="1" dirty="0" smtClean="0">
                <a:solidFill>
                  <a:srgbClr val="3333FF"/>
                </a:solidFill>
              </a:rPr>
              <a:t>·</a:t>
            </a:r>
            <a:r>
              <a:rPr lang="en-US" altLang="zh-CN" sz="2100" b="1" dirty="0" smtClean="0">
                <a:solidFill>
                  <a:srgbClr val="0000FF"/>
                </a:solidFill>
                <a:latin typeface="Times New Roman" pitchFamily="18" charset="0"/>
                <a:cs typeface="Times New Roman" pitchFamily="18" charset="0"/>
              </a:rPr>
              <a:t>40</a:t>
            </a:r>
            <a:r>
              <a:rPr lang="zh-CN" altLang="zh-CN" sz="2100" b="1" dirty="0" smtClean="0">
                <a:solidFill>
                  <a:srgbClr val="3333FF"/>
                </a:solidFill>
              </a:rPr>
              <a:t>）</a:t>
            </a:r>
            <a:r>
              <a:rPr lang="zh-CN" altLang="en-US" sz="2100" b="1" dirty="0" smtClean="0">
                <a:latin typeface="Times New Roman" pitchFamily="18" charset="0"/>
                <a:cs typeface="Times New Roman" pitchFamily="18" charset="0"/>
              </a:rPr>
              <a:t>．阅读材料，完成下列要求。（</a:t>
            </a:r>
            <a:r>
              <a:rPr lang="en-US" altLang="zh-CN" sz="2100" b="1" dirty="0" smtClean="0">
                <a:latin typeface="Times New Roman" pitchFamily="18" charset="0"/>
                <a:cs typeface="Times New Roman" pitchFamily="18" charset="0"/>
              </a:rPr>
              <a:t>25</a:t>
            </a:r>
            <a:r>
              <a:rPr lang="zh-CN" altLang="en-US" sz="2100" b="1" dirty="0" smtClean="0">
                <a:latin typeface="Times New Roman" pitchFamily="18" charset="0"/>
                <a:cs typeface="Times New Roman" pitchFamily="18" charset="0"/>
              </a:rPr>
              <a:t>分）</a:t>
            </a:r>
            <a:endParaRPr lang="zh-CN" altLang="en-US" sz="2100" b="1" dirty="0" smtClean="0">
              <a:cs typeface="宋体" pitchFamily="2" charset="-122"/>
            </a:endParaRPr>
          </a:p>
          <a:p>
            <a:pPr defTabSz="947958" eaLnBrk="0" hangingPunct="0"/>
            <a:r>
              <a:rPr lang="zh-CN" altLang="en-US" sz="2100" b="1" dirty="0" smtClean="0">
                <a:latin typeface="黑体" pitchFamily="49" charset="-122"/>
                <a:ea typeface="黑体" pitchFamily="49" charset="-122"/>
                <a:cs typeface="Times New Roman" pitchFamily="18" charset="0"/>
              </a:rPr>
              <a:t>材料</a:t>
            </a:r>
            <a:r>
              <a:rPr lang="zh-CN" altLang="en-US" sz="2100" b="1" dirty="0" smtClean="0">
                <a:latin typeface="Times New Roman" pitchFamily="18" charset="0"/>
                <a:cs typeface="Times New Roman" pitchFamily="18" charset="0"/>
              </a:rPr>
              <a:t>  </a:t>
            </a:r>
            <a:r>
              <a:rPr lang="en-US" altLang="zh-CN" sz="2100" b="1" dirty="0" smtClean="0">
                <a:latin typeface="Times New Roman" pitchFamily="18" charset="0"/>
                <a:ea typeface="楷体_GB2312"/>
                <a:cs typeface="Times New Roman" pitchFamily="18" charset="0"/>
              </a:rPr>
              <a:t>1602</a:t>
            </a:r>
            <a:r>
              <a:rPr lang="zh-CN" altLang="en-US" sz="2100" b="1" dirty="0" smtClean="0">
                <a:latin typeface="Times New Roman" pitchFamily="18" charset="0"/>
                <a:ea typeface="楷体_GB2312"/>
                <a:cs typeface="Times New Roman" pitchFamily="18" charset="0"/>
              </a:rPr>
              <a:t>年，荷兰东印度公司成立以后，荷兰人曾先后进攻澳门、台湾，遭到明朝官民的坚决抵抗而失败。</a:t>
            </a:r>
            <a:r>
              <a:rPr lang="en-US" altLang="zh-CN" sz="2100" b="1" dirty="0" smtClean="0">
                <a:latin typeface="Times New Roman" pitchFamily="18" charset="0"/>
                <a:ea typeface="楷体_GB2312"/>
                <a:cs typeface="Times New Roman" pitchFamily="18" charset="0"/>
              </a:rPr>
              <a:t>1608</a:t>
            </a:r>
            <a:r>
              <a:rPr lang="zh-CN" altLang="en-US" sz="2100" b="1" dirty="0" smtClean="0">
                <a:latin typeface="Times New Roman" pitchFamily="18" charset="0"/>
                <a:ea typeface="楷体_GB2312"/>
                <a:cs typeface="Times New Roman" pitchFamily="18" charset="0"/>
              </a:rPr>
              <a:t>年，荷兰东印度公司董事会发出指示：</a:t>
            </a:r>
            <a:r>
              <a:rPr lang="zh-CN" altLang="en-US" sz="2100" b="1" dirty="0" smtClean="0">
                <a:latin typeface="Arial"/>
                <a:ea typeface="楷体_GB2312"/>
                <a:cs typeface="Times New Roman" pitchFamily="18" charset="0"/>
              </a:rPr>
              <a:t>“</a:t>
            </a:r>
            <a:r>
              <a:rPr lang="zh-CN" altLang="en-US" sz="2100" b="1" dirty="0" smtClean="0">
                <a:latin typeface="Times New Roman" pitchFamily="18" charset="0"/>
                <a:ea typeface="楷体_GB2312"/>
                <a:cs typeface="Times New Roman" pitchFamily="18" charset="0"/>
              </a:rPr>
              <a:t>我们必须用</a:t>
            </a:r>
            <a:r>
              <a:rPr lang="en-US" altLang="zh-CN" sz="2100" b="1" dirty="0" smtClean="0">
                <a:latin typeface="Arial"/>
                <a:ea typeface="楷体_GB2312"/>
                <a:cs typeface="Times New Roman" pitchFamily="18" charset="0"/>
              </a:rPr>
              <a:t>—</a:t>
            </a:r>
            <a:r>
              <a:rPr lang="zh-CN" altLang="en-US" sz="2100" b="1" dirty="0" smtClean="0">
                <a:latin typeface="Times New Roman" pitchFamily="18" charset="0"/>
                <a:ea typeface="楷体_GB2312"/>
                <a:cs typeface="Times New Roman" pitchFamily="18" charset="0"/>
              </a:rPr>
              <a:t>切可能来增进对外贸易，首要目的是取得生丝，因为生丝利润优厚。</a:t>
            </a:r>
            <a:r>
              <a:rPr lang="zh-CN" altLang="en-US" sz="2100" b="1" dirty="0" smtClean="0">
                <a:latin typeface="Arial"/>
                <a:ea typeface="楷体_GB2312"/>
                <a:cs typeface="Times New Roman" pitchFamily="18" charset="0"/>
              </a:rPr>
              <a:t>”</a:t>
            </a:r>
            <a:r>
              <a:rPr lang="zh-CN" altLang="en-US" sz="2100" b="1" dirty="0" smtClean="0">
                <a:latin typeface="Times New Roman" pitchFamily="18" charset="0"/>
                <a:ea typeface="楷体_GB2312"/>
                <a:cs typeface="Times New Roman" pitchFamily="18" charset="0"/>
              </a:rPr>
              <a:t> </a:t>
            </a:r>
            <a:r>
              <a:rPr lang="en-US" altLang="zh-CN" sz="2100" b="1" dirty="0" smtClean="0">
                <a:latin typeface="Times New Roman" pitchFamily="18" charset="0"/>
                <a:ea typeface="楷体_GB2312"/>
                <a:cs typeface="Times New Roman" pitchFamily="18" charset="0"/>
              </a:rPr>
              <a:t>1621</a:t>
            </a:r>
            <a:r>
              <a:rPr lang="zh-CN" altLang="en-US" sz="2100" b="1" dirty="0" smtClean="0">
                <a:latin typeface="Times New Roman" pitchFamily="18" charset="0"/>
                <a:ea typeface="楷体_GB2312"/>
                <a:cs typeface="Times New Roman" pitchFamily="18" charset="0"/>
              </a:rPr>
              <a:t>年，荷兰人得知西班牙人也计划占领台湾，遂于次年再次侵占澎湖，并于</a:t>
            </a:r>
            <a:r>
              <a:rPr lang="en-US" altLang="zh-CN" sz="2100" b="1" dirty="0" smtClean="0">
                <a:latin typeface="Times New Roman" pitchFamily="18" charset="0"/>
                <a:ea typeface="楷体_GB2312"/>
                <a:cs typeface="Times New Roman" pitchFamily="18" charset="0"/>
              </a:rPr>
              <a:t>1624</a:t>
            </a:r>
            <a:r>
              <a:rPr lang="zh-CN" altLang="en-US" sz="2100" b="1" dirty="0" smtClean="0">
                <a:latin typeface="Times New Roman" pitchFamily="18" charset="0"/>
                <a:ea typeface="楷体_GB2312"/>
                <a:cs typeface="Times New Roman" pitchFamily="18" charset="0"/>
              </a:rPr>
              <a:t>年侵占台湾南部。</a:t>
            </a:r>
            <a:r>
              <a:rPr lang="en-US" altLang="zh-CN" sz="2100" b="1" dirty="0" smtClean="0">
                <a:latin typeface="Times New Roman" pitchFamily="18" charset="0"/>
                <a:ea typeface="楷体_GB2312"/>
                <a:cs typeface="Times New Roman" pitchFamily="18" charset="0"/>
              </a:rPr>
              <a:t>1642</a:t>
            </a:r>
            <a:r>
              <a:rPr lang="zh-CN" altLang="en-US" sz="2100" b="1" dirty="0" smtClean="0">
                <a:latin typeface="Times New Roman" pitchFamily="18" charset="0"/>
                <a:ea typeface="楷体_GB2312"/>
                <a:cs typeface="Times New Roman" pitchFamily="18" charset="0"/>
              </a:rPr>
              <a:t>年，其势力扩张到台湾北部。</a:t>
            </a:r>
            <a:endParaRPr lang="zh-CN" altLang="en-US" sz="2100" b="1" dirty="0" smtClean="0">
              <a:cs typeface="宋体" pitchFamily="2" charset="-122"/>
            </a:endParaRPr>
          </a:p>
          <a:p>
            <a:pPr defTabSz="947958" eaLnBrk="0" hangingPunct="0"/>
            <a:r>
              <a:rPr lang="en-US" altLang="zh-CN" sz="2100" b="1" dirty="0" smtClean="0">
                <a:latin typeface="Times New Roman" pitchFamily="18" charset="0"/>
                <a:ea typeface="楷体_GB2312"/>
                <a:cs typeface="Times New Roman" pitchFamily="18" charset="0"/>
              </a:rPr>
              <a:t>1661</a:t>
            </a:r>
            <a:r>
              <a:rPr lang="zh-CN" altLang="en-US" sz="2100" b="1" dirty="0" smtClean="0">
                <a:latin typeface="Times New Roman" pitchFamily="18" charset="0"/>
                <a:ea typeface="楷体_GB2312"/>
                <a:cs typeface="Times New Roman" pitchFamily="18" charset="0"/>
              </a:rPr>
              <a:t>年，郑成功进军台湾，并正告荷兰驻军，台湾和澎湖列岛应由中国政府管辖，岛屿上的居民都是中国人，</a:t>
            </a:r>
            <a:r>
              <a:rPr lang="zh-CN" altLang="en-US" sz="2100" b="1" dirty="0" smtClean="0">
                <a:latin typeface="Arial"/>
                <a:ea typeface="楷体_GB2312"/>
                <a:cs typeface="Times New Roman" pitchFamily="18" charset="0"/>
              </a:rPr>
              <a:t>“</a:t>
            </a:r>
            <a:r>
              <a:rPr lang="zh-CN" altLang="en-US" sz="2100" b="1" dirty="0" smtClean="0">
                <a:latin typeface="Times New Roman" pitchFamily="18" charset="0"/>
                <a:ea typeface="楷体_GB2312"/>
                <a:cs typeface="Times New Roman" pitchFamily="18" charset="0"/>
              </a:rPr>
              <a:t>他们自古以来占有并耕种这一土地</a:t>
            </a:r>
            <a:r>
              <a:rPr lang="zh-CN" altLang="en-US" sz="2100" b="1" dirty="0" smtClean="0">
                <a:latin typeface="Arial"/>
                <a:ea typeface="楷体_GB2312"/>
                <a:cs typeface="Times New Roman" pitchFamily="18" charset="0"/>
              </a:rPr>
              <a:t>”</a:t>
            </a:r>
            <a:r>
              <a:rPr lang="zh-CN" altLang="en-US" sz="2100" b="1" dirty="0" smtClean="0">
                <a:latin typeface="Times New Roman" pitchFamily="18" charset="0"/>
                <a:ea typeface="楷体_GB2312"/>
                <a:cs typeface="Times New Roman" pitchFamily="18" charset="0"/>
              </a:rPr>
              <a:t>。荷兰人试图以赔款的方式换取郑成功退兵，被拒绝。</a:t>
            </a:r>
            <a:endParaRPr lang="zh-CN" altLang="en-US" sz="2100" b="1" dirty="0" smtClean="0">
              <a:cs typeface="宋体" pitchFamily="2" charset="-122"/>
            </a:endParaRPr>
          </a:p>
          <a:p>
            <a:pPr defTabSz="947958" eaLnBrk="0" hangingPunct="0"/>
            <a:r>
              <a:rPr lang="zh-CN" altLang="en-US" sz="2100" b="1" dirty="0" smtClean="0">
                <a:latin typeface="Times New Roman" pitchFamily="18" charset="0"/>
                <a:ea typeface="楷体_GB2312"/>
                <a:cs typeface="Times New Roman" pitchFamily="18" charset="0"/>
              </a:rPr>
              <a:t>郑成功收复台湾后，台湾根据郡县制，设立一府二县；兴建孔庙，建立学院、府学、社学等完整的学校体系；开科取士，</a:t>
            </a:r>
            <a:r>
              <a:rPr lang="zh-CN" altLang="en-US" sz="2100" b="1" dirty="0" smtClean="0">
                <a:latin typeface="Arial"/>
                <a:ea typeface="楷体_GB2312"/>
                <a:cs typeface="Times New Roman" pitchFamily="18" charset="0"/>
              </a:rPr>
              <a:t>“</a:t>
            </a:r>
            <a:r>
              <a:rPr lang="zh-CN" altLang="en-US" sz="2100" b="1" dirty="0" smtClean="0">
                <a:latin typeface="Times New Roman" pitchFamily="18" charset="0"/>
                <a:ea typeface="楷体_GB2312"/>
                <a:cs typeface="Times New Roman" pitchFamily="18" charset="0"/>
              </a:rPr>
              <a:t>三年两试，照科、岁例开试儒童</a:t>
            </a:r>
            <a:r>
              <a:rPr lang="zh-CN" altLang="en-US" sz="2100" b="1" dirty="0" smtClean="0">
                <a:latin typeface="Arial"/>
                <a:ea typeface="楷体_GB2312"/>
                <a:cs typeface="Times New Roman" pitchFamily="18" charset="0"/>
              </a:rPr>
              <a:t>”</a:t>
            </a:r>
            <a:r>
              <a:rPr lang="zh-CN" altLang="en-US" sz="2100" b="1" dirty="0" smtClean="0">
                <a:latin typeface="Times New Roman" pitchFamily="18" charset="0"/>
                <a:ea typeface="楷体_GB2312"/>
                <a:cs typeface="Times New Roman" pitchFamily="18" charset="0"/>
              </a:rPr>
              <a:t>；许多文人学士随之入台，写下了台湾第一批文学作品；大量移民涌入，台湾的人口迅速增加。</a:t>
            </a:r>
            <a:endParaRPr lang="zh-CN" altLang="en-US" sz="2100" b="1" dirty="0" smtClean="0">
              <a:cs typeface="宋体" pitchFamily="2" charset="-122"/>
            </a:endParaRPr>
          </a:p>
          <a:p>
            <a:pPr defTabSz="947958" eaLnBrk="0" hangingPunct="0"/>
            <a:r>
              <a:rPr lang="zh-CN" altLang="en-US" sz="2100" b="1" dirty="0" smtClean="0">
                <a:latin typeface="Times New Roman" pitchFamily="18" charset="0"/>
                <a:cs typeface="Times New Roman" pitchFamily="18" charset="0"/>
              </a:rPr>
              <a:t>    </a:t>
            </a:r>
            <a:r>
              <a:rPr lang="en-US" altLang="zh-CN" sz="2100" b="1" dirty="0" smtClean="0">
                <a:latin typeface="Arial"/>
                <a:cs typeface="Times New Roman" pitchFamily="18" charset="0"/>
              </a:rPr>
              <a:t>——</a:t>
            </a:r>
            <a:r>
              <a:rPr lang="zh-CN" altLang="en-US" sz="2100" b="1" dirty="0" smtClean="0">
                <a:latin typeface="Times New Roman" pitchFamily="18" charset="0"/>
                <a:cs typeface="Times New Roman" pitchFamily="18" charset="0"/>
              </a:rPr>
              <a:t>摘编自陈孔立主编</a:t>
            </a:r>
            <a:r>
              <a:rPr lang="en-US" altLang="zh-CN" sz="2100" b="1" dirty="0" smtClean="0">
                <a:latin typeface="Times New Roman" pitchFamily="18" charset="0"/>
                <a:cs typeface="Times New Roman" pitchFamily="18" charset="0"/>
              </a:rPr>
              <a:t>《</a:t>
            </a:r>
            <a:r>
              <a:rPr lang="zh-CN" altLang="en-US" sz="2100" b="1" dirty="0" smtClean="0">
                <a:latin typeface="Times New Roman" pitchFamily="18" charset="0"/>
                <a:cs typeface="Times New Roman" pitchFamily="18" charset="0"/>
              </a:rPr>
              <a:t>台湾历史纲要</a:t>
            </a:r>
            <a:r>
              <a:rPr lang="en-US" altLang="zh-CN" sz="2100" b="1" dirty="0" smtClean="0">
                <a:latin typeface="Times New Roman" pitchFamily="18" charset="0"/>
                <a:cs typeface="Times New Roman" pitchFamily="18" charset="0"/>
              </a:rPr>
              <a:t>》</a:t>
            </a:r>
            <a:endParaRPr lang="en-US" altLang="zh-CN" sz="2100" b="1" dirty="0" smtClean="0">
              <a:cs typeface="宋体" pitchFamily="2" charset="-122"/>
            </a:endParaRPr>
          </a:p>
          <a:p>
            <a:pPr defTabSz="947958" eaLnBrk="0" hangingPunct="0"/>
            <a:r>
              <a:rPr lang="zh-CN" altLang="en-US" sz="2100" b="1" dirty="0" smtClean="0">
                <a:latin typeface="Times New Roman" pitchFamily="18" charset="0"/>
                <a:cs typeface="Times New Roman" pitchFamily="18" charset="0"/>
              </a:rPr>
              <a:t>（</a:t>
            </a:r>
            <a:r>
              <a:rPr lang="en-US" altLang="zh-CN" sz="2100" b="1" dirty="0" smtClean="0">
                <a:latin typeface="Times New Roman" pitchFamily="18" charset="0"/>
                <a:cs typeface="Times New Roman" pitchFamily="18" charset="0"/>
              </a:rPr>
              <a:t>2</a:t>
            </a:r>
            <a:r>
              <a:rPr lang="zh-CN" altLang="en-US" sz="2100" b="1" dirty="0" smtClean="0">
                <a:latin typeface="Times New Roman" pitchFamily="18" charset="0"/>
                <a:cs typeface="Times New Roman" pitchFamily="18" charset="0"/>
              </a:rPr>
              <a:t>）根据材料并结合所学知识，简析台湾的收复在哪些方面促进了国家的统一。（</a:t>
            </a:r>
            <a:r>
              <a:rPr lang="en-US" altLang="zh-CN" sz="2100" b="1" dirty="0" smtClean="0">
                <a:latin typeface="Times New Roman" pitchFamily="18" charset="0"/>
                <a:cs typeface="Times New Roman" pitchFamily="18" charset="0"/>
              </a:rPr>
              <a:t>10</a:t>
            </a:r>
            <a:r>
              <a:rPr lang="zh-CN" altLang="en-US" sz="2100" b="1" dirty="0" smtClean="0">
                <a:latin typeface="Times New Roman" pitchFamily="18" charset="0"/>
                <a:cs typeface="Times New Roman" pitchFamily="18" charset="0"/>
              </a:rPr>
              <a:t>分）</a:t>
            </a:r>
            <a:endParaRPr lang="zh-CN" altLang="en-US" sz="2100" b="1" dirty="0" smtClean="0">
              <a:cs typeface="宋体" pitchFamily="2" charset="-122"/>
            </a:endParaRPr>
          </a:p>
        </p:txBody>
      </p:sp>
      <p:sp>
        <p:nvSpPr>
          <p:cNvPr id="73730" name="Rectangle 2"/>
          <p:cNvSpPr>
            <a:spLocks noChangeArrowheads="1"/>
          </p:cNvSpPr>
          <p:nvPr/>
        </p:nvSpPr>
        <p:spPr bwMode="auto">
          <a:xfrm>
            <a:off x="577964" y="5011074"/>
            <a:ext cx="10888025" cy="865163"/>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defTabSz="947958"/>
            <a:r>
              <a:rPr lang="zh-CN" altLang="en-US" sz="2500" b="1" dirty="0" smtClean="0">
                <a:solidFill>
                  <a:srgbClr val="3333FF"/>
                </a:solidFill>
                <a:latin typeface="Times New Roman" pitchFamily="18" charset="0"/>
                <a:cs typeface="Times New Roman" pitchFamily="18" charset="0"/>
              </a:rPr>
              <a:t>（</a:t>
            </a:r>
            <a:r>
              <a:rPr lang="en-US" altLang="zh-CN" sz="2500" b="1" dirty="0" smtClean="0">
                <a:solidFill>
                  <a:srgbClr val="3333FF"/>
                </a:solidFill>
                <a:latin typeface="Times New Roman" pitchFamily="18" charset="0"/>
                <a:cs typeface="Times New Roman" pitchFamily="18" charset="0"/>
              </a:rPr>
              <a:t>2</a:t>
            </a:r>
            <a:r>
              <a:rPr lang="zh-CN" altLang="en-US" sz="2500" b="1" dirty="0" smtClean="0">
                <a:solidFill>
                  <a:srgbClr val="3333FF"/>
                </a:solidFill>
                <a:latin typeface="Times New Roman" pitchFamily="18" charset="0"/>
                <a:cs typeface="Times New Roman" pitchFamily="18" charset="0"/>
              </a:rPr>
              <a:t>）方面：</a:t>
            </a:r>
            <a:r>
              <a:rPr lang="zh-CN" altLang="en-US" sz="2500" b="1" dirty="0" smtClean="0">
                <a:solidFill>
                  <a:srgbClr val="FF0000"/>
                </a:solidFill>
                <a:latin typeface="Times New Roman" pitchFamily="18" charset="0"/>
                <a:cs typeface="Times New Roman" pitchFamily="18" charset="0"/>
              </a:rPr>
              <a:t>维护国家领土完整；实行祖国大陆政治、文化制度</a:t>
            </a:r>
            <a:r>
              <a:rPr lang="zh-CN" altLang="en-US" sz="2500" b="1" dirty="0" smtClean="0">
                <a:solidFill>
                  <a:srgbClr val="3333FF"/>
                </a:solidFill>
                <a:latin typeface="Times New Roman" pitchFamily="18" charset="0"/>
                <a:cs typeface="Times New Roman" pitchFamily="18" charset="0"/>
              </a:rPr>
              <a:t>；接受移民，进一步密切了两岸的往来和联系；</a:t>
            </a:r>
            <a:r>
              <a:rPr lang="zh-CN" altLang="en-US" sz="2500" b="1" dirty="0" smtClean="0">
                <a:solidFill>
                  <a:srgbClr val="FF0000"/>
                </a:solidFill>
                <a:latin typeface="Times New Roman" pitchFamily="18" charset="0"/>
                <a:cs typeface="Times New Roman" pitchFamily="18" charset="0"/>
              </a:rPr>
              <a:t>增强了民族、文化认同</a:t>
            </a:r>
            <a:r>
              <a:rPr lang="zh-CN" altLang="en-US" sz="2500" b="1" dirty="0" smtClean="0">
                <a:solidFill>
                  <a:srgbClr val="3333FF"/>
                </a:solidFill>
                <a:latin typeface="Times New Roman" pitchFamily="18" charset="0"/>
                <a:cs typeface="Times New Roman" pitchFamily="18" charset="0"/>
              </a:rPr>
              <a:t>。</a:t>
            </a:r>
            <a:endParaRPr lang="zh-CN" altLang="en-US" sz="2500" b="1" dirty="0" smtClean="0">
              <a:solidFill>
                <a:srgbClr val="3333FF"/>
              </a:solidFill>
              <a:cs typeface="宋体" pitchFamily="2" charset="-122"/>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83075" y="1858158"/>
            <a:ext cx="3676006" cy="34163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Font typeface="Wingdings" pitchFamily="2" charset="2"/>
              <a:buChar char="u"/>
            </a:pP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文化交流</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文化认同</a:t>
            </a:r>
            <a:endPar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buFont typeface="Wingdings" pitchFamily="2" charset="2"/>
              <a:buChar char="u"/>
            </a:pP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文化融合</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文化自信</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4343837" y="572274"/>
            <a:ext cx="3825452" cy="603553"/>
          </a:xfrm>
          <a:prstGeom prst="rect">
            <a:avLst/>
          </a:prstGeom>
          <a:noFill/>
        </p:spPr>
        <p:txBody>
          <a:bodyPr wrap="none" lIns="94796" tIns="47398" rIns="94796" bIns="47398" rtlCol="0">
            <a:spAutoFit/>
          </a:bodyPr>
          <a:lstStyle/>
          <a:p>
            <a:r>
              <a:rPr lang="en-US" altLang="zh-CN" sz="3300" b="1" dirty="0" smtClean="0">
                <a:solidFill>
                  <a:srgbClr val="FF0000"/>
                </a:solidFill>
              </a:rPr>
              <a:t>4</a:t>
            </a:r>
            <a:r>
              <a:rPr lang="zh-CN" altLang="en-US" sz="3300" b="1" dirty="0" smtClean="0">
                <a:solidFill>
                  <a:srgbClr val="FF0000"/>
                </a:solidFill>
              </a:rPr>
              <a:t>、政治理念认同化</a:t>
            </a:r>
            <a:endParaRPr lang="zh-CN" altLang="en-US" sz="3300" b="1" dirty="0">
              <a:solidFill>
                <a:srgbClr val="FF0000"/>
              </a:solidFill>
            </a:endParaRPr>
          </a:p>
        </p:txBody>
      </p:sp>
      <p:sp>
        <p:nvSpPr>
          <p:cNvPr id="4" name="矩形 3"/>
          <p:cNvSpPr/>
          <p:nvPr/>
        </p:nvSpPr>
        <p:spPr>
          <a:xfrm>
            <a:off x="1288128" y="2215348"/>
            <a:ext cx="880369" cy="2585323"/>
          </a:xfrm>
          <a:prstGeom prst="rect">
            <a:avLst/>
          </a:prstGeom>
          <a:noFill/>
        </p:spPr>
        <p:txBody>
          <a:bodyPr wrap="non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古</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代</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史</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426740" y="2389489"/>
            <a:ext cx="11541601" cy="2019325"/>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a:tabLst>
                <a:tab pos="2794503" algn="l"/>
              </a:tabLst>
            </a:pPr>
            <a:r>
              <a:rPr lang="zh-CN" altLang="zh-CN" sz="2500" b="1" dirty="0" smtClean="0">
                <a:solidFill>
                  <a:srgbClr val="3333FF"/>
                </a:solidFill>
              </a:rPr>
              <a:t>（</a:t>
            </a:r>
            <a:r>
              <a:rPr lang="en-US" altLang="zh-CN" sz="2500" b="1" dirty="0" smtClean="0">
                <a:solidFill>
                  <a:srgbClr val="0000FF"/>
                </a:solidFill>
                <a:latin typeface="Times New Roman" pitchFamily="18" charset="0"/>
                <a:cs typeface="Times New Roman" pitchFamily="18" charset="0"/>
              </a:rPr>
              <a:t>2017</a:t>
            </a:r>
            <a:r>
              <a:rPr lang="zh-CN" altLang="zh-CN" sz="2500" b="1" dirty="0" smtClean="0">
                <a:solidFill>
                  <a:srgbClr val="3333FF"/>
                </a:solidFill>
              </a:rPr>
              <a:t>·</a:t>
            </a:r>
            <a:r>
              <a:rPr lang="zh-CN" altLang="zh-CN" sz="2500" b="1" dirty="0" smtClean="0">
                <a:solidFill>
                  <a:srgbClr val="0000FF"/>
                </a:solidFill>
                <a:latin typeface="黑体" pitchFamily="49" charset="-122"/>
                <a:ea typeface="黑体" pitchFamily="49" charset="-122"/>
                <a:cs typeface="Times New Roman" pitchFamily="18" charset="0"/>
              </a:rPr>
              <a:t>新课标全国</a:t>
            </a:r>
            <a:r>
              <a:rPr lang="en-US" altLang="zh-CN" sz="2500" b="1" dirty="0" smtClean="0">
                <a:solidFill>
                  <a:srgbClr val="0000FF"/>
                </a:solidFill>
                <a:latin typeface="宋体" pitchFamily="2" charset="-122"/>
                <a:cs typeface="Times New Roman" pitchFamily="18" charset="0"/>
              </a:rPr>
              <a:t>Ⅰ</a:t>
            </a:r>
            <a:r>
              <a:rPr lang="zh-CN" altLang="zh-CN" sz="2500" b="1" dirty="0" smtClean="0">
                <a:solidFill>
                  <a:srgbClr val="0000FF"/>
                </a:solidFill>
                <a:latin typeface="黑体" pitchFamily="49" charset="-122"/>
                <a:ea typeface="黑体" pitchFamily="49" charset="-122"/>
                <a:cs typeface="Times New Roman" pitchFamily="18" charset="0"/>
              </a:rPr>
              <a:t>卷文综</a:t>
            </a:r>
            <a:r>
              <a:rPr lang="zh-CN" altLang="zh-CN" sz="2500" b="1" dirty="0" smtClean="0">
                <a:solidFill>
                  <a:srgbClr val="3333FF"/>
                </a:solidFill>
              </a:rPr>
              <a:t>·</a:t>
            </a:r>
            <a:r>
              <a:rPr lang="en-US" altLang="zh-CN" sz="2500" b="1" dirty="0" smtClean="0">
                <a:solidFill>
                  <a:srgbClr val="0000FF"/>
                </a:solidFill>
                <a:latin typeface="Times New Roman" pitchFamily="18" charset="0"/>
                <a:cs typeface="Times New Roman" pitchFamily="18" charset="0"/>
              </a:rPr>
              <a:t>24</a:t>
            </a:r>
            <a:r>
              <a:rPr lang="zh-CN" altLang="zh-CN" sz="2500" b="1" dirty="0" smtClean="0">
                <a:solidFill>
                  <a:srgbClr val="3333FF"/>
                </a:solidFill>
              </a:rPr>
              <a:t>）</a:t>
            </a:r>
            <a:r>
              <a:rPr lang="zh-CN" altLang="en-US" sz="2500" b="1" dirty="0" smtClean="0">
                <a:latin typeface="Times New Roman" pitchFamily="18" charset="0"/>
                <a:cs typeface="Times New Roman" pitchFamily="18" charset="0"/>
              </a:rPr>
              <a:t>．</a:t>
            </a:r>
            <a:r>
              <a:rPr lang="zh-CN" altLang="en-US" sz="2500" b="1" dirty="0" smtClean="0">
                <a:latin typeface="宋体" pitchFamily="2" charset="-122"/>
                <a:cs typeface="Times New Roman" pitchFamily="18" charset="0"/>
              </a:rPr>
              <a:t>周灭商之后，推行分封制，如封武王弟康叔于卫，都朝歌（今河南淇县）；封周公长子伯禽于鲁，都奄（今山东曲阜）；封召公奭于燕，都蓟（今北京）。分封（   ）</a:t>
            </a:r>
            <a:endParaRPr lang="zh-CN" altLang="en-US" sz="2500" b="1" dirty="0" smtClean="0">
              <a:cs typeface="宋体" pitchFamily="2" charset="-122"/>
            </a:endParaRPr>
          </a:p>
          <a:p>
            <a:pPr defTabSz="947958" eaLnBrk="0" hangingPunct="0">
              <a:tabLst>
                <a:tab pos="2794503" algn="l"/>
              </a:tabLst>
            </a:pPr>
            <a:r>
              <a:rPr lang="en-US" altLang="zh-CN" sz="2500" b="1" dirty="0" smtClean="0">
                <a:solidFill>
                  <a:srgbClr val="FF0000"/>
                </a:solidFill>
                <a:latin typeface="Times New Roman" pitchFamily="18" charset="0"/>
                <a:cs typeface="Times New Roman" pitchFamily="18" charset="0"/>
              </a:rPr>
              <a:t>A</a:t>
            </a:r>
            <a:r>
              <a:rPr lang="zh-CN" altLang="en-US" sz="2500" b="1" dirty="0" smtClean="0">
                <a:solidFill>
                  <a:srgbClr val="FF0000"/>
                </a:solidFill>
                <a:latin typeface="Times New Roman" pitchFamily="18" charset="0"/>
                <a:cs typeface="Times New Roman" pitchFamily="18" charset="0"/>
              </a:rPr>
              <a:t>．推动了文化的交流与文化认同	</a:t>
            </a:r>
            <a:r>
              <a:rPr lang="en-US" altLang="zh-CN" sz="2500" b="1" dirty="0" smtClean="0">
                <a:latin typeface="Times New Roman" pitchFamily="18" charset="0"/>
                <a:cs typeface="Times New Roman" pitchFamily="18" charset="0"/>
              </a:rPr>
              <a:t>B</a:t>
            </a:r>
            <a:r>
              <a:rPr lang="zh-CN" altLang="en-US" sz="2500" b="1" dirty="0" smtClean="0">
                <a:latin typeface="Times New Roman" pitchFamily="18" charset="0"/>
                <a:cs typeface="Times New Roman" pitchFamily="18" charset="0"/>
              </a:rPr>
              <a:t>．强化了君主专制权力</a:t>
            </a:r>
            <a:endParaRPr lang="zh-CN" altLang="en-US" sz="2500" b="1" dirty="0" smtClean="0">
              <a:cs typeface="宋体" pitchFamily="2" charset="-122"/>
            </a:endParaRPr>
          </a:p>
          <a:p>
            <a:pPr defTabSz="947958" eaLnBrk="0" hangingPunct="0">
              <a:tabLst>
                <a:tab pos="2794503" algn="l"/>
              </a:tabLst>
            </a:pPr>
            <a:r>
              <a:rPr lang="en-US" altLang="zh-CN" sz="2500" b="1" dirty="0" smtClean="0">
                <a:latin typeface="Times New Roman" pitchFamily="18" charset="0"/>
                <a:cs typeface="Times New Roman" pitchFamily="18" charset="0"/>
              </a:rPr>
              <a:t>C</a:t>
            </a:r>
            <a:r>
              <a:rPr lang="zh-CN" altLang="en-US" sz="2500" b="1" dirty="0" smtClean="0">
                <a:latin typeface="Times New Roman" pitchFamily="18" charset="0"/>
                <a:cs typeface="Times New Roman" pitchFamily="18" charset="0"/>
              </a:rPr>
              <a:t>．实现了王室对地方的直接控制	</a:t>
            </a:r>
            <a:r>
              <a:rPr lang="en-US" altLang="zh-CN" sz="2500" b="1" dirty="0" smtClean="0">
                <a:latin typeface="Times New Roman" pitchFamily="18" charset="0"/>
                <a:cs typeface="Times New Roman" pitchFamily="18" charset="0"/>
              </a:rPr>
              <a:t>D</a:t>
            </a:r>
            <a:r>
              <a:rPr lang="zh-CN" altLang="en-US" sz="2500" b="1" dirty="0" smtClean="0">
                <a:latin typeface="Times New Roman" pitchFamily="18" charset="0"/>
                <a:cs typeface="Times New Roman" pitchFamily="18" charset="0"/>
              </a:rPr>
              <a:t>．确立了贵族世袭特权</a:t>
            </a:r>
            <a:endParaRPr lang="zh-CN" altLang="en-US" sz="2500" b="1" dirty="0" smtClean="0">
              <a:cs typeface="宋体" pitchFamily="2" charset="-122"/>
            </a:endParaRPr>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9906" y="1064433"/>
            <a:ext cx="11492916" cy="865163"/>
          </a:xfrm>
          <a:prstGeom prst="rect">
            <a:avLst/>
          </a:prstGeom>
        </p:spPr>
        <p:txBody>
          <a:bodyPr wrap="square" lIns="94796" tIns="47398" rIns="94796" bIns="47398">
            <a:spAutoFit/>
          </a:bodyPr>
          <a:lstStyle/>
          <a:p>
            <a:r>
              <a:rPr lang="zh-CN" altLang="zh-CN" b="1" dirty="0" smtClean="0"/>
              <a:t>（</a:t>
            </a:r>
            <a:r>
              <a:rPr lang="en-US" altLang="zh-CN" b="1" dirty="0" smtClean="0"/>
              <a:t>1</a:t>
            </a:r>
            <a:r>
              <a:rPr lang="zh-CN" altLang="zh-CN" b="1" dirty="0" smtClean="0"/>
              <a:t>）根据材料并结合所学知识，说明历代儒者尊季札为“贤人”的原因。（</a:t>
            </a:r>
            <a:r>
              <a:rPr lang="en-US" altLang="zh-CN" b="1" dirty="0" smtClean="0"/>
              <a:t>7</a:t>
            </a:r>
            <a:r>
              <a:rPr lang="zh-CN" altLang="zh-CN" b="1" dirty="0" smtClean="0"/>
              <a:t>分）</a:t>
            </a:r>
          </a:p>
          <a:p>
            <a:r>
              <a:rPr lang="zh-CN" altLang="zh-CN" b="1" dirty="0" smtClean="0"/>
              <a:t>（</a:t>
            </a:r>
            <a:r>
              <a:rPr lang="en-US" altLang="zh-CN" b="1" dirty="0" smtClean="0"/>
              <a:t>2</a:t>
            </a:r>
            <a:r>
              <a:rPr lang="zh-CN" altLang="zh-CN" b="1" dirty="0" smtClean="0"/>
              <a:t>）根据材料并结合所学知识，简析季札出使在</a:t>
            </a:r>
            <a:r>
              <a:rPr lang="zh-CN" altLang="zh-CN" b="1" dirty="0" smtClean="0">
                <a:solidFill>
                  <a:srgbClr val="FF0000"/>
                </a:solidFill>
              </a:rPr>
              <a:t>文化融合</a:t>
            </a:r>
            <a:r>
              <a:rPr lang="zh-CN" altLang="zh-CN" b="1" dirty="0" smtClean="0"/>
              <a:t>方面的意义。（</a:t>
            </a:r>
            <a:r>
              <a:rPr lang="en-US" altLang="zh-CN" b="1" dirty="0" smtClean="0"/>
              <a:t>8</a:t>
            </a:r>
            <a:r>
              <a:rPr lang="zh-CN" altLang="zh-CN" b="1" dirty="0" smtClean="0"/>
              <a:t>分）</a:t>
            </a:r>
            <a:endParaRPr lang="zh-CN" altLang="zh-CN" b="1" dirty="0"/>
          </a:p>
        </p:txBody>
      </p:sp>
      <p:sp>
        <p:nvSpPr>
          <p:cNvPr id="4" name="矩形 3"/>
          <p:cNvSpPr>
            <a:spLocks noChangeArrowheads="1"/>
          </p:cNvSpPr>
          <p:nvPr/>
        </p:nvSpPr>
        <p:spPr bwMode="auto">
          <a:xfrm>
            <a:off x="275518" y="564251"/>
            <a:ext cx="5649669" cy="541998"/>
          </a:xfrm>
          <a:prstGeom prst="rect">
            <a:avLst/>
          </a:prstGeom>
          <a:noFill/>
          <a:ln w="9525">
            <a:noFill/>
            <a:miter lim="800000"/>
            <a:headEnd/>
            <a:tailEnd/>
          </a:ln>
        </p:spPr>
        <p:txBody>
          <a:bodyPr wrap="none" lIns="94796" tIns="47398" rIns="94796" bIns="47398">
            <a:spAutoFit/>
          </a:bodyPr>
          <a:lstStyle/>
          <a:p>
            <a:r>
              <a:rPr lang="zh-CN" altLang="en-US" sz="2900" b="1" dirty="0">
                <a:solidFill>
                  <a:srgbClr val="0000FF"/>
                </a:solidFill>
                <a:latin typeface="Times New Roman" pitchFamily="18" charset="0"/>
                <a:cs typeface="Times New Roman" pitchFamily="18" charset="0"/>
              </a:rPr>
              <a:t>（</a:t>
            </a:r>
            <a:r>
              <a:rPr lang="en-US" altLang="zh-CN" sz="2900" b="1" dirty="0">
                <a:solidFill>
                  <a:srgbClr val="0000FF"/>
                </a:solidFill>
                <a:latin typeface="Times New Roman" pitchFamily="18" charset="0"/>
                <a:cs typeface="Times New Roman" pitchFamily="18" charset="0"/>
              </a:rPr>
              <a:t>2017·</a:t>
            </a:r>
            <a:r>
              <a:rPr lang="zh-CN" altLang="en-US" sz="2900" b="1" dirty="0">
                <a:solidFill>
                  <a:srgbClr val="0000FF"/>
                </a:solidFill>
                <a:latin typeface="黑体" pitchFamily="49" charset="-122"/>
                <a:ea typeface="黑体" pitchFamily="49" charset="-122"/>
                <a:cs typeface="Times New Roman" pitchFamily="18" charset="0"/>
              </a:rPr>
              <a:t>新课标全国</a:t>
            </a:r>
            <a:r>
              <a:rPr lang="en-US" altLang="zh-CN" sz="2900" b="1" dirty="0">
                <a:solidFill>
                  <a:srgbClr val="0000FF"/>
                </a:solidFill>
                <a:latin typeface="宋体" pitchFamily="2" charset="-122"/>
                <a:cs typeface="Times New Roman" pitchFamily="18" charset="0"/>
              </a:rPr>
              <a:t>Ⅰ</a:t>
            </a:r>
            <a:r>
              <a:rPr lang="zh-CN" altLang="en-US" sz="2900" b="1" dirty="0">
                <a:solidFill>
                  <a:srgbClr val="0000FF"/>
                </a:solidFill>
                <a:latin typeface="黑体" pitchFamily="49" charset="-122"/>
                <a:ea typeface="黑体" pitchFamily="49" charset="-122"/>
              </a:rPr>
              <a:t>卷文综</a:t>
            </a:r>
            <a:r>
              <a:rPr lang="en-US" altLang="zh-CN" sz="2900" b="1" dirty="0">
                <a:solidFill>
                  <a:srgbClr val="0000FF"/>
                </a:solidFill>
                <a:latin typeface="Times New Roman" pitchFamily="18" charset="0"/>
                <a:cs typeface="Times New Roman" pitchFamily="18" charset="0"/>
              </a:rPr>
              <a:t>·</a:t>
            </a:r>
            <a:r>
              <a:rPr lang="en-US" altLang="zh-CN" sz="2900" b="1" dirty="0" smtClean="0">
                <a:solidFill>
                  <a:srgbClr val="0000FF"/>
                </a:solidFill>
                <a:latin typeface="Times New Roman" pitchFamily="18" charset="0"/>
                <a:cs typeface="Times New Roman" pitchFamily="18" charset="0"/>
              </a:rPr>
              <a:t>47</a:t>
            </a:r>
            <a:r>
              <a:rPr lang="zh-CN" altLang="en-US" sz="2900" b="1" dirty="0" smtClean="0">
                <a:solidFill>
                  <a:srgbClr val="0000FF"/>
                </a:solidFill>
                <a:latin typeface="Times New Roman" pitchFamily="18" charset="0"/>
                <a:cs typeface="Times New Roman" pitchFamily="18" charset="0"/>
              </a:rPr>
              <a:t>）</a:t>
            </a:r>
            <a:endParaRPr lang="zh-CN" altLang="en-US" sz="2900" b="1" dirty="0">
              <a:solidFill>
                <a:srgbClr val="0000FF"/>
              </a:solidFill>
              <a:latin typeface="Calibri" pitchFamily="34" charset="0"/>
            </a:endParaRPr>
          </a:p>
        </p:txBody>
      </p:sp>
      <p:sp>
        <p:nvSpPr>
          <p:cNvPr id="5" name="矩形 4"/>
          <p:cNvSpPr/>
          <p:nvPr/>
        </p:nvSpPr>
        <p:spPr>
          <a:xfrm>
            <a:off x="199907" y="3801237"/>
            <a:ext cx="11644138" cy="1249884"/>
          </a:xfrm>
          <a:prstGeom prst="rect">
            <a:avLst/>
          </a:prstGeom>
        </p:spPr>
        <p:txBody>
          <a:bodyPr wrap="square" lIns="94796" tIns="47398" rIns="94796" bIns="47398">
            <a:spAutoFit/>
          </a:bodyPr>
          <a:lstStyle/>
          <a:p>
            <a:r>
              <a:rPr lang="zh-CN" altLang="zh-CN" sz="2500" b="1" dirty="0" smtClean="0"/>
              <a:t>（</a:t>
            </a:r>
            <a:r>
              <a:rPr lang="en-US" altLang="zh-CN" sz="2500" b="1" dirty="0" smtClean="0"/>
              <a:t>1</a:t>
            </a:r>
            <a:r>
              <a:rPr lang="zh-CN" altLang="zh-CN" sz="2500" b="1" dirty="0" smtClean="0"/>
              <a:t>）根据材料并结合所学知识，概括颜回成为孔子最看重的弟子之一的原因。（</a:t>
            </a:r>
            <a:r>
              <a:rPr lang="en-US" altLang="zh-CN" sz="2500" b="1" dirty="0" smtClean="0"/>
              <a:t>9</a:t>
            </a:r>
            <a:r>
              <a:rPr lang="zh-CN" altLang="zh-CN" sz="2500" b="1" dirty="0" smtClean="0"/>
              <a:t>分）</a:t>
            </a:r>
          </a:p>
          <a:p>
            <a:r>
              <a:rPr lang="zh-CN" altLang="zh-CN" sz="2500" b="1" dirty="0" smtClean="0"/>
              <a:t>（</a:t>
            </a:r>
            <a:r>
              <a:rPr lang="en-US" altLang="zh-CN" sz="2500" b="1" dirty="0" smtClean="0"/>
              <a:t>2</a:t>
            </a:r>
            <a:r>
              <a:rPr lang="zh-CN" altLang="zh-CN" sz="2500" b="1" dirty="0" smtClean="0"/>
              <a:t>）根据材料并结合所学知识，简析颜回在后世受到尊崇的原因。（</a:t>
            </a:r>
            <a:r>
              <a:rPr lang="en-US" altLang="zh-CN" sz="2500" b="1" dirty="0" smtClean="0"/>
              <a:t>6</a:t>
            </a:r>
            <a:r>
              <a:rPr lang="zh-CN" altLang="zh-CN" sz="2500" b="1" dirty="0" smtClean="0"/>
              <a:t>分）</a:t>
            </a:r>
            <a:endParaRPr lang="zh-CN" altLang="zh-CN" sz="2500" b="1" dirty="0"/>
          </a:p>
        </p:txBody>
      </p:sp>
      <p:sp>
        <p:nvSpPr>
          <p:cNvPr id="6" name="矩形 5"/>
          <p:cNvSpPr>
            <a:spLocks noChangeArrowheads="1"/>
          </p:cNvSpPr>
          <p:nvPr/>
        </p:nvSpPr>
        <p:spPr bwMode="auto">
          <a:xfrm>
            <a:off x="275518" y="3215480"/>
            <a:ext cx="5633639" cy="541998"/>
          </a:xfrm>
          <a:prstGeom prst="rect">
            <a:avLst/>
          </a:prstGeom>
          <a:noFill/>
          <a:ln w="9525">
            <a:noFill/>
            <a:miter lim="800000"/>
            <a:headEnd/>
            <a:tailEnd/>
          </a:ln>
        </p:spPr>
        <p:txBody>
          <a:bodyPr wrap="none" lIns="94796" tIns="47398" rIns="94796" bIns="47398">
            <a:spAutoFit/>
          </a:bodyPr>
          <a:lstStyle/>
          <a:p>
            <a:r>
              <a:rPr lang="zh-CN" altLang="en-US" sz="2900" b="1" dirty="0">
                <a:solidFill>
                  <a:srgbClr val="0000FF"/>
                </a:solidFill>
                <a:latin typeface="Times New Roman" pitchFamily="18" charset="0"/>
                <a:cs typeface="Times New Roman" pitchFamily="18" charset="0"/>
              </a:rPr>
              <a:t>（</a:t>
            </a:r>
            <a:r>
              <a:rPr lang="en-US" altLang="zh-CN" sz="2900" b="1" dirty="0">
                <a:solidFill>
                  <a:srgbClr val="0000FF"/>
                </a:solidFill>
                <a:latin typeface="Times New Roman" pitchFamily="18" charset="0"/>
                <a:cs typeface="Times New Roman" pitchFamily="18" charset="0"/>
              </a:rPr>
              <a:t>2017·</a:t>
            </a:r>
            <a:r>
              <a:rPr lang="zh-CN" altLang="en-US" sz="2900" b="1" dirty="0">
                <a:solidFill>
                  <a:srgbClr val="0000FF"/>
                </a:solidFill>
                <a:latin typeface="黑体" pitchFamily="49" charset="-122"/>
                <a:ea typeface="黑体" pitchFamily="49" charset="-122"/>
                <a:cs typeface="Times New Roman" pitchFamily="18" charset="0"/>
              </a:rPr>
              <a:t>新课标全</a:t>
            </a:r>
            <a:r>
              <a:rPr lang="zh-CN" altLang="en-US" sz="2900" b="1" dirty="0" smtClean="0">
                <a:solidFill>
                  <a:srgbClr val="0000FF"/>
                </a:solidFill>
                <a:latin typeface="黑体" pitchFamily="49" charset="-122"/>
                <a:ea typeface="黑体" pitchFamily="49" charset="-122"/>
                <a:cs typeface="Times New Roman" pitchFamily="18" charset="0"/>
              </a:rPr>
              <a:t>国</a:t>
            </a:r>
            <a:r>
              <a:rPr lang="en-US" altLang="zh-CN" sz="2900" b="1" dirty="0" smtClean="0">
                <a:solidFill>
                  <a:srgbClr val="0000FF"/>
                </a:solidFill>
                <a:latin typeface="宋体"/>
                <a:ea typeface="宋体"/>
                <a:cs typeface="Times New Roman" pitchFamily="18" charset="0"/>
              </a:rPr>
              <a:t>Ⅱ</a:t>
            </a:r>
            <a:r>
              <a:rPr lang="zh-CN" altLang="en-US" sz="2900" b="1" dirty="0" smtClean="0">
                <a:solidFill>
                  <a:srgbClr val="0000FF"/>
                </a:solidFill>
                <a:latin typeface="黑体" pitchFamily="49" charset="-122"/>
                <a:ea typeface="黑体" pitchFamily="49" charset="-122"/>
              </a:rPr>
              <a:t>卷</a:t>
            </a:r>
            <a:r>
              <a:rPr lang="zh-CN" altLang="en-US" sz="2900" b="1" dirty="0">
                <a:solidFill>
                  <a:srgbClr val="0000FF"/>
                </a:solidFill>
                <a:latin typeface="黑体" pitchFamily="49" charset="-122"/>
                <a:ea typeface="黑体" pitchFamily="49" charset="-122"/>
              </a:rPr>
              <a:t>文综</a:t>
            </a:r>
            <a:r>
              <a:rPr lang="en-US" altLang="zh-CN" sz="2900" b="1" dirty="0">
                <a:solidFill>
                  <a:srgbClr val="0000FF"/>
                </a:solidFill>
                <a:latin typeface="Times New Roman" pitchFamily="18" charset="0"/>
                <a:cs typeface="Times New Roman" pitchFamily="18" charset="0"/>
              </a:rPr>
              <a:t>·</a:t>
            </a:r>
            <a:r>
              <a:rPr lang="en-US" altLang="zh-CN" sz="2900" b="1" dirty="0" smtClean="0">
                <a:solidFill>
                  <a:srgbClr val="0000FF"/>
                </a:solidFill>
                <a:latin typeface="Times New Roman" pitchFamily="18" charset="0"/>
                <a:cs typeface="Times New Roman" pitchFamily="18" charset="0"/>
              </a:rPr>
              <a:t>47</a:t>
            </a:r>
            <a:r>
              <a:rPr lang="zh-CN" altLang="en-US" sz="2900" b="1" dirty="0" smtClean="0">
                <a:solidFill>
                  <a:srgbClr val="0000FF"/>
                </a:solidFill>
                <a:latin typeface="Times New Roman" pitchFamily="18" charset="0"/>
                <a:cs typeface="Times New Roman" pitchFamily="18" charset="0"/>
              </a:rPr>
              <a:t>）</a:t>
            </a:r>
            <a:endParaRPr lang="zh-CN" altLang="en-US" sz="2900" b="1" dirty="0">
              <a:solidFill>
                <a:srgbClr val="0000FF"/>
              </a:solidFill>
              <a:latin typeface="Calibri" pitchFamily="34" charset="0"/>
            </a:endParaRPr>
          </a:p>
        </p:txBody>
      </p:sp>
      <p:sp>
        <p:nvSpPr>
          <p:cNvPr id="9" name="矩形 8"/>
          <p:cNvSpPr/>
          <p:nvPr/>
        </p:nvSpPr>
        <p:spPr>
          <a:xfrm>
            <a:off x="239671" y="2072472"/>
            <a:ext cx="11287204" cy="954107"/>
          </a:xfrm>
          <a:prstGeom prst="rect">
            <a:avLst/>
          </a:prstGeom>
        </p:spPr>
        <p:txBody>
          <a:bodyPr wrap="square">
            <a:spAutoFit/>
          </a:bodyPr>
          <a:lstStyle/>
          <a:p>
            <a:r>
              <a:rPr lang="zh-CN" altLang="en-US" sz="2800" b="1" dirty="0" smtClean="0">
                <a:solidFill>
                  <a:srgbClr val="FF0000"/>
                </a:solidFill>
              </a:rPr>
              <a:t>（</a:t>
            </a:r>
            <a:r>
              <a:rPr lang="en-US" altLang="zh-CN" sz="2800" b="1" dirty="0" smtClean="0">
                <a:solidFill>
                  <a:srgbClr val="FF0000"/>
                </a:solidFill>
              </a:rPr>
              <a:t>2</a:t>
            </a:r>
            <a:r>
              <a:rPr lang="zh-CN" altLang="en-US" sz="2800" b="1" dirty="0" smtClean="0">
                <a:solidFill>
                  <a:srgbClr val="FF0000"/>
                </a:solidFill>
              </a:rPr>
              <a:t>）意义：显示出中原文化传播到江南，有利于改变中原诸国对江南的认识；有利于黄河与长江流域的文化认同。</a:t>
            </a:r>
            <a:endParaRPr lang="zh-CN" altLang="en-US" sz="2800" b="1" dirty="0">
              <a:solidFill>
                <a:srgbClr val="FF0000"/>
              </a:solidFill>
            </a:endParaRPr>
          </a:p>
        </p:txBody>
      </p:sp>
      <p:sp>
        <p:nvSpPr>
          <p:cNvPr id="7" name="矩形 6"/>
          <p:cNvSpPr/>
          <p:nvPr/>
        </p:nvSpPr>
        <p:spPr>
          <a:xfrm>
            <a:off x="453985" y="5190331"/>
            <a:ext cx="10501386" cy="954107"/>
          </a:xfrm>
          <a:prstGeom prst="rect">
            <a:avLst/>
          </a:prstGeom>
        </p:spPr>
        <p:txBody>
          <a:bodyPr wrap="square">
            <a:spAutoFit/>
          </a:bodyPr>
          <a:lstStyle/>
          <a:p>
            <a:r>
              <a:rPr lang="zh-CN" altLang="zh-CN" sz="2800" b="1" dirty="0" smtClean="0">
                <a:solidFill>
                  <a:srgbClr val="FF0000"/>
                </a:solidFill>
              </a:rPr>
              <a:t>（</a:t>
            </a:r>
            <a:r>
              <a:rPr lang="en-US" altLang="zh-CN" sz="2800" b="1" dirty="0" smtClean="0">
                <a:solidFill>
                  <a:srgbClr val="FF0000"/>
                </a:solidFill>
              </a:rPr>
              <a:t>1</a:t>
            </a:r>
            <a:r>
              <a:rPr lang="zh-CN" altLang="zh-CN" sz="2800" b="1" dirty="0" smtClean="0">
                <a:solidFill>
                  <a:srgbClr val="FF0000"/>
                </a:solidFill>
              </a:rPr>
              <a:t>）原因：道德品行高尚；天资聪颖，领悟力强；深谙孔子学说，尊师重道；用儒学思想塑造自己的精神；践行儒家学说不遗余力。</a:t>
            </a:r>
            <a:endParaRPr lang="zh-CN" altLang="zh-CN" sz="2800" b="1"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43837" y="572274"/>
            <a:ext cx="3825452" cy="603553"/>
          </a:xfrm>
          <a:prstGeom prst="rect">
            <a:avLst/>
          </a:prstGeom>
          <a:noFill/>
        </p:spPr>
        <p:txBody>
          <a:bodyPr wrap="none" lIns="94796" tIns="47398" rIns="94796" bIns="47398" rtlCol="0">
            <a:spAutoFit/>
          </a:bodyPr>
          <a:lstStyle/>
          <a:p>
            <a:r>
              <a:rPr lang="en-US" altLang="zh-CN" sz="3300" b="1" dirty="0" smtClean="0">
                <a:solidFill>
                  <a:srgbClr val="FF0000"/>
                </a:solidFill>
              </a:rPr>
              <a:t>4</a:t>
            </a:r>
            <a:r>
              <a:rPr lang="zh-CN" altLang="en-US" sz="3300" b="1" dirty="0" smtClean="0">
                <a:solidFill>
                  <a:srgbClr val="FF0000"/>
                </a:solidFill>
              </a:rPr>
              <a:t>、政治理念认同化</a:t>
            </a:r>
            <a:endParaRPr lang="zh-CN" altLang="en-US" sz="3300" b="1" dirty="0">
              <a:solidFill>
                <a:srgbClr val="FF0000"/>
              </a:solidFill>
            </a:endParaRPr>
          </a:p>
        </p:txBody>
      </p:sp>
      <p:sp>
        <p:nvSpPr>
          <p:cNvPr id="9" name="矩形 8"/>
          <p:cNvSpPr/>
          <p:nvPr/>
        </p:nvSpPr>
        <p:spPr>
          <a:xfrm>
            <a:off x="4470264" y="2143910"/>
            <a:ext cx="3676006"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政党认同</a:t>
            </a:r>
            <a:endPar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buFont typeface="Wingdings" pitchFamily="2" charset="2"/>
              <a:buChar char="u"/>
            </a:pP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领导认同</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政策认同</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矩形 11"/>
          <p:cNvSpPr/>
          <p:nvPr/>
        </p:nvSpPr>
        <p:spPr>
          <a:xfrm>
            <a:off x="2097059" y="1786720"/>
            <a:ext cx="880369" cy="3416320"/>
          </a:xfrm>
          <a:prstGeom prst="rect">
            <a:avLst/>
          </a:prstGeom>
          <a:noFill/>
        </p:spPr>
        <p:txBody>
          <a:bodyPr wrap="non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近</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现</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代</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史</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3985" y="500836"/>
            <a:ext cx="11417304" cy="2681045"/>
          </a:xfrm>
          <a:prstGeom prst="rect">
            <a:avLst/>
          </a:prstGeom>
        </p:spPr>
        <p:txBody>
          <a:bodyPr wrap="square" lIns="94796" tIns="47398" rIns="94796" bIns="47398">
            <a:spAutoFit/>
          </a:bodyPr>
          <a:lstStyle/>
          <a:p>
            <a:r>
              <a:rPr lang="zh-CN" altLang="en-US" sz="2800" b="1" dirty="0" smtClean="0">
                <a:solidFill>
                  <a:srgbClr val="0000FF"/>
                </a:solidFill>
                <a:latin typeface="Times New Roman" pitchFamily="18" charset="0"/>
                <a:cs typeface="Times New Roman" pitchFamily="18" charset="0"/>
              </a:rPr>
              <a:t>（</a:t>
            </a:r>
            <a:r>
              <a:rPr lang="en-US" altLang="zh-CN" sz="2800" b="1" dirty="0" smtClean="0">
                <a:solidFill>
                  <a:srgbClr val="0000FF"/>
                </a:solidFill>
                <a:latin typeface="Times New Roman" pitchFamily="18" charset="0"/>
                <a:cs typeface="Times New Roman" pitchFamily="18" charset="0"/>
              </a:rPr>
              <a:t>2017·</a:t>
            </a:r>
            <a:r>
              <a:rPr lang="zh-CN" altLang="en-US" sz="2800" b="1" dirty="0" smtClean="0">
                <a:solidFill>
                  <a:srgbClr val="0000FF"/>
                </a:solidFill>
                <a:latin typeface="黑体" pitchFamily="49" charset="-122"/>
                <a:ea typeface="黑体" pitchFamily="49" charset="-122"/>
                <a:cs typeface="Times New Roman" pitchFamily="18" charset="0"/>
              </a:rPr>
              <a:t>新课标全国</a:t>
            </a:r>
            <a:r>
              <a:rPr lang="en-US" altLang="zh-CN" sz="2800" b="1" dirty="0" smtClean="0">
                <a:solidFill>
                  <a:srgbClr val="0000FF"/>
                </a:solidFill>
                <a:latin typeface="宋体" pitchFamily="2" charset="-122"/>
                <a:cs typeface="Times New Roman" pitchFamily="18" charset="0"/>
              </a:rPr>
              <a:t>Ⅰ</a:t>
            </a:r>
            <a:r>
              <a:rPr lang="zh-CN" altLang="en-US" sz="2800" b="1" dirty="0" smtClean="0">
                <a:solidFill>
                  <a:srgbClr val="0000FF"/>
                </a:solidFill>
                <a:latin typeface="黑体" pitchFamily="49" charset="-122"/>
                <a:ea typeface="黑体" pitchFamily="49" charset="-122"/>
              </a:rPr>
              <a:t>卷文综</a:t>
            </a:r>
            <a:r>
              <a:rPr lang="en-US" altLang="zh-CN" sz="2800" b="1" dirty="0" smtClean="0">
                <a:solidFill>
                  <a:srgbClr val="0000FF"/>
                </a:solidFill>
                <a:latin typeface="Times New Roman" pitchFamily="18" charset="0"/>
                <a:cs typeface="Times New Roman" pitchFamily="18" charset="0"/>
              </a:rPr>
              <a:t>·30</a:t>
            </a:r>
            <a:r>
              <a:rPr lang="zh-CN" altLang="en-US" sz="2800" b="1" dirty="0" smtClean="0">
                <a:solidFill>
                  <a:srgbClr val="0000FF"/>
                </a:solidFill>
                <a:latin typeface="Times New Roman" pitchFamily="18" charset="0"/>
                <a:cs typeface="Times New Roman" pitchFamily="18" charset="0"/>
              </a:rPr>
              <a:t>）</a:t>
            </a:r>
            <a:r>
              <a:rPr lang="zh-CN" altLang="zh-CN" sz="2800" b="1" dirty="0" smtClean="0"/>
              <a:t>．陕甘宁边区政府在一份文件中讲到：“政府的各种政策，应当根据各阶级的共同利害出发，凡是只对一阶级有利，对另一阶级有害的便不能作为政策决定的根据……现在则工人、农民、地主、资本家，都是平等的有权利。”这一精神的贯彻</a:t>
            </a:r>
            <a:r>
              <a:rPr lang="zh-CN" altLang="en-US" sz="2800" b="1" dirty="0" smtClean="0"/>
              <a:t>（    ）</a:t>
            </a:r>
            <a:endParaRPr lang="zh-CN" altLang="zh-CN" sz="2800" b="1" dirty="0" smtClean="0"/>
          </a:p>
          <a:p>
            <a:r>
              <a:rPr lang="en-US" altLang="zh-CN" sz="2800" b="1" dirty="0" smtClean="0"/>
              <a:t>A</a:t>
            </a:r>
            <a:r>
              <a:rPr lang="zh-CN" altLang="zh-CN" sz="2800" b="1" dirty="0" smtClean="0"/>
              <a:t>．推动了土地革命的顺利开展</a:t>
            </a:r>
            <a:r>
              <a:rPr lang="en-US" altLang="zh-CN" sz="2800" b="1" dirty="0" smtClean="0"/>
              <a:t>         </a:t>
            </a:r>
            <a:r>
              <a:rPr lang="en-US" altLang="zh-CN" sz="2800" b="1" dirty="0" smtClean="0">
                <a:solidFill>
                  <a:srgbClr val="FF0000"/>
                </a:solidFill>
              </a:rPr>
              <a:t>B</a:t>
            </a:r>
            <a:r>
              <a:rPr lang="zh-CN" altLang="zh-CN" sz="2800" b="1" dirty="0" smtClean="0">
                <a:solidFill>
                  <a:srgbClr val="FF0000"/>
                </a:solidFill>
              </a:rPr>
              <a:t>．适应了民族战争新形势的需要</a:t>
            </a:r>
          </a:p>
          <a:p>
            <a:r>
              <a:rPr lang="en-US" altLang="zh-CN" sz="2800" b="1" dirty="0" smtClean="0"/>
              <a:t>C</a:t>
            </a:r>
            <a:r>
              <a:rPr lang="zh-CN" altLang="zh-CN" sz="2800" b="1" dirty="0" smtClean="0"/>
              <a:t>．巩固了国民革命的社会基础</a:t>
            </a:r>
            <a:r>
              <a:rPr lang="en-US" altLang="zh-CN" sz="2800" b="1" dirty="0" smtClean="0"/>
              <a:t>         D</a:t>
            </a:r>
            <a:r>
              <a:rPr lang="zh-CN" altLang="zh-CN" sz="2800" b="1" dirty="0" smtClean="0"/>
              <a:t>．壮大了反抗国民党政府的力量</a:t>
            </a:r>
            <a:endParaRPr lang="zh-CN" altLang="zh-CN" sz="2800" b="1" dirty="0"/>
          </a:p>
        </p:txBody>
      </p:sp>
      <p:sp>
        <p:nvSpPr>
          <p:cNvPr id="3" name="矩形 2"/>
          <p:cNvSpPr/>
          <p:nvPr/>
        </p:nvSpPr>
        <p:spPr>
          <a:xfrm>
            <a:off x="453985" y="4047323"/>
            <a:ext cx="11501518" cy="954107"/>
          </a:xfrm>
          <a:prstGeom prst="rect">
            <a:avLst/>
          </a:prstGeom>
        </p:spPr>
        <p:txBody>
          <a:bodyPr wrap="square">
            <a:spAutoFit/>
          </a:bodyPr>
          <a:lstStyle/>
          <a:p>
            <a:r>
              <a:rPr lang="zh-CN" altLang="en-US" sz="2800" b="1" dirty="0" smtClean="0">
                <a:solidFill>
                  <a:srgbClr val="FF0000"/>
                </a:solidFill>
              </a:rPr>
              <a:t>抗战时期中国共产党在根据地扩大民主基础的努力，体现了民主、平等的核心价值观，巩固和扩大了抗日民族统一战线</a:t>
            </a:r>
            <a:endParaRPr lang="zh-CN" altLang="en-US" sz="2800" b="1" dirty="0">
              <a:solidFill>
                <a:srgbClr val="FF0000"/>
              </a:solidFill>
            </a:endParaRP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1109" y="820187"/>
            <a:ext cx="11358642" cy="2681045"/>
          </a:xfrm>
          <a:prstGeom prst="rect">
            <a:avLst/>
          </a:prstGeom>
        </p:spPr>
        <p:txBody>
          <a:bodyPr wrap="square" lIns="94796" tIns="47398" rIns="94796" bIns="47398">
            <a:spAutoFit/>
          </a:bodyPr>
          <a:lstStyle/>
          <a:p>
            <a:r>
              <a:rPr lang="zh-CN" altLang="en-US" sz="2800" b="1" dirty="0" smtClean="0">
                <a:solidFill>
                  <a:srgbClr val="0000FF"/>
                </a:solidFill>
                <a:latin typeface="Times New Roman" pitchFamily="18" charset="0"/>
                <a:cs typeface="Times New Roman" pitchFamily="18" charset="0"/>
              </a:rPr>
              <a:t>（</a:t>
            </a:r>
            <a:r>
              <a:rPr lang="en-US" altLang="zh-CN" sz="2800" b="1" dirty="0" smtClean="0">
                <a:solidFill>
                  <a:srgbClr val="0000FF"/>
                </a:solidFill>
                <a:latin typeface="Times New Roman" pitchFamily="18" charset="0"/>
                <a:cs typeface="Times New Roman" pitchFamily="18" charset="0"/>
              </a:rPr>
              <a:t>2017·</a:t>
            </a:r>
            <a:r>
              <a:rPr lang="zh-CN" altLang="en-US" sz="2800" b="1" dirty="0" smtClean="0">
                <a:solidFill>
                  <a:srgbClr val="0000FF"/>
                </a:solidFill>
                <a:latin typeface="黑体" pitchFamily="49" charset="-122"/>
                <a:ea typeface="黑体" pitchFamily="49" charset="-122"/>
                <a:cs typeface="Times New Roman" pitchFamily="18" charset="0"/>
              </a:rPr>
              <a:t>新课标全国</a:t>
            </a:r>
            <a:r>
              <a:rPr lang="en-US" altLang="zh-CN" sz="2800" b="1" dirty="0" smtClean="0">
                <a:solidFill>
                  <a:srgbClr val="0000FF"/>
                </a:solidFill>
                <a:latin typeface="宋体"/>
                <a:ea typeface="宋体"/>
                <a:cs typeface="Times New Roman" pitchFamily="18" charset="0"/>
              </a:rPr>
              <a:t>Ⅱ</a:t>
            </a:r>
            <a:r>
              <a:rPr lang="zh-CN" altLang="en-US" sz="2800" b="1" dirty="0" smtClean="0">
                <a:solidFill>
                  <a:srgbClr val="0000FF"/>
                </a:solidFill>
                <a:latin typeface="黑体" pitchFamily="49" charset="-122"/>
                <a:ea typeface="黑体" pitchFamily="49" charset="-122"/>
              </a:rPr>
              <a:t>卷文综</a:t>
            </a:r>
            <a:r>
              <a:rPr lang="en-US" altLang="zh-CN" sz="2800" b="1" dirty="0" smtClean="0">
                <a:solidFill>
                  <a:srgbClr val="0000FF"/>
                </a:solidFill>
                <a:latin typeface="Times New Roman" pitchFamily="18" charset="0"/>
                <a:cs typeface="Times New Roman" pitchFamily="18" charset="0"/>
              </a:rPr>
              <a:t>·30</a:t>
            </a:r>
            <a:r>
              <a:rPr lang="zh-CN" altLang="en-US" sz="2800" b="1" dirty="0" smtClean="0">
                <a:solidFill>
                  <a:srgbClr val="0000FF"/>
                </a:solidFill>
                <a:latin typeface="Times New Roman" pitchFamily="18" charset="0"/>
                <a:cs typeface="Times New Roman" pitchFamily="18" charset="0"/>
              </a:rPr>
              <a:t>）</a:t>
            </a:r>
            <a:r>
              <a:rPr lang="zh-CN" altLang="zh-CN" sz="2800" b="1" dirty="0" smtClean="0"/>
              <a:t>．抗日战争胜利后，山东根据地已有农会、工会、妇女会、青年团、儿童团等中国共产党领导的群众组织，成员达</a:t>
            </a:r>
            <a:r>
              <a:rPr lang="en-US" altLang="zh-CN" sz="2800" b="1" dirty="0" smtClean="0"/>
              <a:t>404</a:t>
            </a:r>
            <a:r>
              <a:rPr lang="zh-CN" altLang="zh-CN" sz="2800" b="1" dirty="0" smtClean="0"/>
              <a:t>万人，占根据地总人口的</a:t>
            </a:r>
            <a:r>
              <a:rPr lang="en-US" altLang="zh-CN" sz="2800" b="1" dirty="0" smtClean="0"/>
              <a:t>27%</a:t>
            </a:r>
            <a:r>
              <a:rPr lang="zh-CN" altLang="zh-CN" sz="2800" b="1" dirty="0" smtClean="0"/>
              <a:t>；中共党员占总人口的</a:t>
            </a:r>
            <a:r>
              <a:rPr lang="en-US" altLang="zh-CN" sz="2800" b="1" dirty="0" smtClean="0"/>
              <a:t>1%</a:t>
            </a:r>
            <a:r>
              <a:rPr lang="zh-CN" altLang="zh-CN" sz="2800" b="1" dirty="0" smtClean="0"/>
              <a:t>左右，几乎村村有党员。这反映出</a:t>
            </a:r>
            <a:r>
              <a:rPr lang="zh-CN" altLang="en-US" sz="2800" b="1" dirty="0" smtClean="0"/>
              <a:t>（       ）</a:t>
            </a:r>
            <a:endParaRPr lang="zh-CN" altLang="zh-CN" sz="2800" b="1" dirty="0" smtClean="0"/>
          </a:p>
          <a:p>
            <a:r>
              <a:rPr lang="en-US" altLang="zh-CN" sz="2800" b="1" dirty="0" smtClean="0"/>
              <a:t>A</a:t>
            </a:r>
            <a:r>
              <a:rPr lang="zh-CN" altLang="zh-CN" sz="2800" b="1" dirty="0" smtClean="0"/>
              <a:t>．革命工作的重心开始转移</a:t>
            </a:r>
            <a:r>
              <a:rPr lang="en-US" altLang="zh-CN" sz="2800" b="1" dirty="0" smtClean="0"/>
              <a:t>           B</a:t>
            </a:r>
            <a:r>
              <a:rPr lang="zh-CN" altLang="zh-CN" sz="2800" b="1" dirty="0" smtClean="0"/>
              <a:t>．工农武装割据局面已经形成</a:t>
            </a:r>
          </a:p>
          <a:p>
            <a:r>
              <a:rPr lang="en-US" altLang="zh-CN" sz="2800" b="1" dirty="0" smtClean="0"/>
              <a:t>C</a:t>
            </a:r>
            <a:r>
              <a:rPr lang="zh-CN" altLang="zh-CN" sz="2800" b="1" dirty="0" smtClean="0"/>
              <a:t>．统一战线范围进一步扩大</a:t>
            </a:r>
            <a:r>
              <a:rPr lang="en-US" altLang="zh-CN" sz="2800" b="1" dirty="0" smtClean="0"/>
              <a:t>           </a:t>
            </a:r>
            <a:r>
              <a:rPr lang="en-US" altLang="zh-CN" sz="2800" b="1" dirty="0" smtClean="0">
                <a:solidFill>
                  <a:srgbClr val="FF0000"/>
                </a:solidFill>
              </a:rPr>
              <a:t>D</a:t>
            </a:r>
            <a:r>
              <a:rPr lang="zh-CN" altLang="zh-CN" sz="2800" b="1" dirty="0" smtClean="0">
                <a:solidFill>
                  <a:srgbClr val="FF0000"/>
                </a:solidFill>
              </a:rPr>
              <a:t>．国共力量对比变化趋势加强</a:t>
            </a:r>
            <a:endParaRPr lang="zh-CN" altLang="zh-CN" sz="2800" b="1" dirty="0">
              <a:solidFill>
                <a:srgbClr val="FF0000"/>
              </a:solidFill>
            </a:endParaRPr>
          </a:p>
        </p:txBody>
      </p:sp>
      <p:sp>
        <p:nvSpPr>
          <p:cNvPr id="5" name="矩形 4"/>
          <p:cNvSpPr/>
          <p:nvPr/>
        </p:nvSpPr>
        <p:spPr>
          <a:xfrm>
            <a:off x="311109" y="4261637"/>
            <a:ext cx="11430080" cy="954107"/>
          </a:xfrm>
          <a:prstGeom prst="rect">
            <a:avLst/>
          </a:prstGeom>
        </p:spPr>
        <p:txBody>
          <a:bodyPr wrap="square">
            <a:spAutoFit/>
          </a:bodyPr>
          <a:lstStyle/>
          <a:p>
            <a:r>
              <a:rPr lang="zh-CN" altLang="en-US" sz="2800" b="1" dirty="0" smtClean="0">
                <a:solidFill>
                  <a:srgbClr val="FF0000"/>
                </a:solidFill>
              </a:rPr>
              <a:t>抗日战争胜利后山东根据地取得重大发展，证明了党在抗战争中依靠群众和坚持全面抗战的正确性</a:t>
            </a:r>
            <a:endParaRPr lang="zh-CN" altLang="en-US" sz="2800" b="1"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8299" y="4545129"/>
            <a:ext cx="10715700" cy="1384995"/>
          </a:xfrm>
          <a:prstGeom prst="rect">
            <a:avLst/>
          </a:prstGeom>
        </p:spPr>
        <p:txBody>
          <a:bodyPr wrap="square">
            <a:spAutoFit/>
          </a:bodyPr>
          <a:lstStyle/>
          <a:p>
            <a:r>
              <a:rPr lang="zh-CN" altLang="en-US" sz="2800" b="1" dirty="0" smtClean="0">
                <a:solidFill>
                  <a:srgbClr val="FF0000"/>
                </a:solidFill>
              </a:rPr>
              <a:t>紫石英号事件表明了即将建立新中国的中国共产党捍卫国家主权的坚定决心和强大勇气。这次事件也标志着英国等列强在中国“炮舰外交”的最后终结。</a:t>
            </a:r>
            <a:endParaRPr lang="zh-CN" altLang="en-US" sz="2800" b="1" dirty="0">
              <a:solidFill>
                <a:srgbClr val="FF0000"/>
              </a:solidFill>
            </a:endParaRPr>
          </a:p>
        </p:txBody>
      </p:sp>
      <p:sp>
        <p:nvSpPr>
          <p:cNvPr id="3" name="Rectangle 1"/>
          <p:cNvSpPr>
            <a:spLocks noChangeArrowheads="1"/>
          </p:cNvSpPr>
          <p:nvPr/>
        </p:nvSpPr>
        <p:spPr bwMode="auto">
          <a:xfrm>
            <a:off x="382547" y="529917"/>
            <a:ext cx="11358642" cy="3542819"/>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indent="276488"/>
            <a:r>
              <a:rPr lang="zh-CN" altLang="en-US" sz="2800" b="1" dirty="0" smtClean="0">
                <a:solidFill>
                  <a:srgbClr val="0000FF"/>
                </a:solidFill>
                <a:latin typeface="Times New Roman" pitchFamily="18" charset="0"/>
                <a:cs typeface="Times New Roman" pitchFamily="18" charset="0"/>
              </a:rPr>
              <a:t>（</a:t>
            </a:r>
            <a:r>
              <a:rPr lang="en-US" altLang="zh-CN" sz="2800" b="1" dirty="0" smtClean="0">
                <a:solidFill>
                  <a:srgbClr val="0000FF"/>
                </a:solidFill>
                <a:latin typeface="Times New Roman" pitchFamily="18" charset="0"/>
                <a:cs typeface="Times New Roman" pitchFamily="18" charset="0"/>
              </a:rPr>
              <a:t>2017·</a:t>
            </a:r>
            <a:r>
              <a:rPr lang="zh-CN" altLang="en-US" sz="2800" b="1" dirty="0" smtClean="0">
                <a:solidFill>
                  <a:srgbClr val="0000FF"/>
                </a:solidFill>
                <a:latin typeface="黑体" pitchFamily="49" charset="-122"/>
                <a:ea typeface="黑体" pitchFamily="49" charset="-122"/>
                <a:cs typeface="Times New Roman" pitchFamily="18" charset="0"/>
              </a:rPr>
              <a:t>新课标全国</a:t>
            </a:r>
            <a:r>
              <a:rPr lang="en-US" altLang="zh-CN" sz="2800" b="1" dirty="0" smtClean="0">
                <a:solidFill>
                  <a:srgbClr val="0000FF"/>
                </a:solidFill>
                <a:latin typeface="宋体"/>
                <a:ea typeface="宋体"/>
                <a:cs typeface="Times New Roman" pitchFamily="18" charset="0"/>
              </a:rPr>
              <a:t>Ⅲ</a:t>
            </a:r>
            <a:r>
              <a:rPr lang="zh-CN" altLang="en-US" sz="2800" b="1" dirty="0" smtClean="0">
                <a:solidFill>
                  <a:srgbClr val="0000FF"/>
                </a:solidFill>
                <a:latin typeface="黑体" pitchFamily="49" charset="-122"/>
                <a:ea typeface="黑体" pitchFamily="49" charset="-122"/>
              </a:rPr>
              <a:t>卷文综</a:t>
            </a:r>
            <a:r>
              <a:rPr lang="en-US" altLang="zh-CN" sz="2800" b="1" dirty="0" smtClean="0">
                <a:solidFill>
                  <a:srgbClr val="0000FF"/>
                </a:solidFill>
                <a:latin typeface="Times New Roman" pitchFamily="18" charset="0"/>
                <a:cs typeface="Times New Roman" pitchFamily="18" charset="0"/>
              </a:rPr>
              <a:t>·30</a:t>
            </a:r>
            <a:r>
              <a:rPr lang="zh-CN" altLang="en-US" sz="2800" b="1" dirty="0" smtClean="0">
                <a:solidFill>
                  <a:srgbClr val="0000FF"/>
                </a:solidFill>
                <a:latin typeface="Times New Roman" pitchFamily="18" charset="0"/>
                <a:cs typeface="Times New Roman" pitchFamily="18" charset="0"/>
              </a:rPr>
              <a:t>）</a:t>
            </a:r>
            <a:r>
              <a:rPr lang="zh-CN" altLang="en-US" sz="2800" b="1" dirty="0" smtClean="0">
                <a:latin typeface="Times New Roman" pitchFamily="18" charset="0"/>
                <a:cs typeface="Times New Roman" pitchFamily="18" charset="0"/>
              </a:rPr>
              <a:t>．</a:t>
            </a:r>
            <a:r>
              <a:rPr lang="en-US" altLang="zh-CN" sz="2800" b="1" dirty="0" smtClean="0">
                <a:latin typeface="Times New Roman" pitchFamily="18" charset="0"/>
                <a:cs typeface="Times New Roman" pitchFamily="18" charset="0"/>
              </a:rPr>
              <a:t>1949</a:t>
            </a:r>
            <a:r>
              <a:rPr lang="zh-CN" altLang="en-US" sz="2800" b="1" dirty="0" smtClean="0">
                <a:latin typeface="Times New Roman" pitchFamily="18" charset="0"/>
                <a:cs typeface="Times New Roman" pitchFamily="18" charset="0"/>
              </a:rPr>
              <a:t>年，渡江战役即将发起时，英国军舰擅自闯入长江人民解放军防线。人民解放军奋起反击，毙伤英军百余人，并要求英、美、法等国的武装力量“迅速撤离中国的领水、领海、领土、领空”。人民解放军的这一行动（     ）</a:t>
            </a:r>
            <a:endParaRPr lang="zh-CN" altLang="en-US" sz="2800" b="1" dirty="0" smtClean="0">
              <a:cs typeface="宋体" pitchFamily="2" charset="-122"/>
            </a:endParaRPr>
          </a:p>
          <a:p>
            <a:pPr indent="276488" defTabSz="947958" eaLnBrk="0" hangingPunct="0"/>
            <a:r>
              <a:rPr lang="en-US" altLang="zh-CN" sz="2800" b="1" dirty="0" smtClean="0">
                <a:latin typeface="Times New Roman" pitchFamily="18" charset="0"/>
                <a:cs typeface="Times New Roman" pitchFamily="18" charset="0"/>
              </a:rPr>
              <a:t>A</a:t>
            </a:r>
            <a:r>
              <a:rPr lang="zh-CN" altLang="en-US" sz="2800" b="1" dirty="0" smtClean="0">
                <a:latin typeface="Times New Roman" pitchFamily="18" charset="0"/>
                <a:cs typeface="Times New Roman" pitchFamily="18" charset="0"/>
              </a:rPr>
              <a:t>．有利于巩固社会主义阵营          </a:t>
            </a:r>
            <a:r>
              <a:rPr lang="zh-CN" altLang="en-US" sz="2800" b="1" dirty="0" smtClean="0">
                <a:solidFill>
                  <a:srgbClr val="FF0000"/>
                </a:solidFill>
                <a:latin typeface="Times New Roman" pitchFamily="18" charset="0"/>
                <a:cs typeface="Times New Roman" pitchFamily="18" charset="0"/>
              </a:rPr>
              <a:t> </a:t>
            </a:r>
            <a:endParaRPr lang="en-US" altLang="zh-CN" sz="2800" b="1" dirty="0" smtClean="0">
              <a:solidFill>
                <a:srgbClr val="FF0000"/>
              </a:solidFill>
              <a:latin typeface="Times New Roman" pitchFamily="18" charset="0"/>
              <a:cs typeface="Times New Roman" pitchFamily="18" charset="0"/>
            </a:endParaRPr>
          </a:p>
          <a:p>
            <a:pPr indent="276488" defTabSz="947958" eaLnBrk="0" hangingPunct="0"/>
            <a:r>
              <a:rPr lang="en-US" altLang="zh-CN" sz="2800" b="1" dirty="0" smtClean="0">
                <a:solidFill>
                  <a:srgbClr val="FF0000"/>
                </a:solidFill>
                <a:latin typeface="Times New Roman" pitchFamily="18" charset="0"/>
                <a:cs typeface="Times New Roman" pitchFamily="18" charset="0"/>
              </a:rPr>
              <a:t>B</a:t>
            </a:r>
            <a:r>
              <a:rPr lang="zh-CN" altLang="en-US" sz="2800" b="1" dirty="0" smtClean="0">
                <a:solidFill>
                  <a:srgbClr val="FF0000"/>
                </a:solidFill>
                <a:latin typeface="Times New Roman" pitchFamily="18" charset="0"/>
                <a:cs typeface="Times New Roman" pitchFamily="18" charset="0"/>
              </a:rPr>
              <a:t>．是对列强在华特权的否定</a:t>
            </a:r>
            <a:endParaRPr lang="zh-CN" altLang="en-US" sz="2800" b="1" dirty="0" smtClean="0">
              <a:cs typeface="宋体" pitchFamily="2" charset="-122"/>
            </a:endParaRPr>
          </a:p>
          <a:p>
            <a:pPr indent="276488" defTabSz="947958" eaLnBrk="0" hangingPunct="0"/>
            <a:r>
              <a:rPr lang="en-US" altLang="zh-CN" sz="2800" b="1" dirty="0" smtClean="0">
                <a:latin typeface="Times New Roman" pitchFamily="18" charset="0"/>
                <a:cs typeface="Times New Roman" pitchFamily="18" charset="0"/>
              </a:rPr>
              <a:t>C</a:t>
            </a:r>
            <a:r>
              <a:rPr lang="zh-CN" altLang="en-US" sz="2800" b="1" dirty="0" smtClean="0">
                <a:latin typeface="Times New Roman" pitchFamily="18" charset="0"/>
                <a:cs typeface="Times New Roman" pitchFamily="18" charset="0"/>
              </a:rPr>
              <a:t>．切断了西方国家对国民党的军事援助 </a:t>
            </a:r>
            <a:endParaRPr lang="en-US" altLang="zh-CN" sz="2800" b="1" dirty="0" smtClean="0">
              <a:latin typeface="Times New Roman" pitchFamily="18" charset="0"/>
              <a:cs typeface="Times New Roman" pitchFamily="18" charset="0"/>
            </a:endParaRPr>
          </a:p>
          <a:p>
            <a:pPr indent="276488" defTabSz="947958" eaLnBrk="0" hangingPunct="0"/>
            <a:r>
              <a:rPr lang="en-US" altLang="zh-CN" sz="2800" b="1" dirty="0" smtClean="0">
                <a:latin typeface="Times New Roman" pitchFamily="18" charset="0"/>
                <a:cs typeface="Times New Roman" pitchFamily="18" charset="0"/>
              </a:rPr>
              <a:t>D</a:t>
            </a:r>
            <a:r>
              <a:rPr lang="zh-CN" altLang="en-US" sz="2800" b="1" dirty="0" smtClean="0">
                <a:latin typeface="Times New Roman" pitchFamily="18" charset="0"/>
                <a:cs typeface="Times New Roman" pitchFamily="18" charset="0"/>
              </a:rPr>
              <a:t>．反映出“另起炉灶”外交政策的确立</a:t>
            </a:r>
            <a:endParaRPr lang="zh-CN" altLang="en-US" sz="2800" b="1" dirty="0" smtClean="0">
              <a:cs typeface="宋体" pitchFamily="2" charset="-122"/>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8068" y="1826109"/>
            <a:ext cx="3378213" cy="603553"/>
          </a:xfrm>
          <a:prstGeom prst="rect">
            <a:avLst/>
          </a:prstGeom>
          <a:noFill/>
        </p:spPr>
        <p:txBody>
          <a:bodyPr wrap="none" lIns="94796" tIns="47398" rIns="94796" bIns="47398" rtlCol="0">
            <a:spAutoFit/>
          </a:bodyPr>
          <a:lstStyle/>
          <a:p>
            <a:r>
              <a:rPr lang="en-US" altLang="zh-CN" sz="3300" b="1" dirty="0" smtClean="0">
                <a:solidFill>
                  <a:srgbClr val="0000FF"/>
                </a:solidFill>
                <a:latin typeface="黑体" pitchFamily="49" charset="-122"/>
                <a:ea typeface="黑体" pitchFamily="49" charset="-122"/>
              </a:rPr>
              <a:t>1</a:t>
            </a:r>
            <a:r>
              <a:rPr lang="zh-CN" altLang="en-US" sz="3300" b="1" dirty="0" smtClean="0">
                <a:solidFill>
                  <a:srgbClr val="0000FF"/>
                </a:solidFill>
                <a:latin typeface="黑体" pitchFamily="49" charset="-122"/>
                <a:ea typeface="黑体" pitchFamily="49" charset="-122"/>
              </a:rPr>
              <a:t>、</a:t>
            </a:r>
            <a:r>
              <a:rPr lang="zh-CN" altLang="en-US" sz="3300" b="1" noProof="1" smtClean="0">
                <a:solidFill>
                  <a:srgbClr val="0000FF"/>
                </a:solidFill>
                <a:latin typeface="黑体" pitchFamily="49" charset="-122"/>
                <a:ea typeface="黑体" pitchFamily="49" charset="-122"/>
                <a:sym typeface="+mn-ea"/>
              </a:rPr>
              <a:t>选</a:t>
            </a:r>
            <a:r>
              <a:rPr lang="zh-CN" altLang="en-US" sz="3300" b="1" noProof="1">
                <a:solidFill>
                  <a:srgbClr val="0000FF"/>
                </a:solidFill>
                <a:latin typeface="黑体" pitchFamily="49" charset="-122"/>
                <a:ea typeface="黑体" pitchFamily="49" charset="-122"/>
                <a:sym typeface="+mn-ea"/>
              </a:rPr>
              <a:t>择</a:t>
            </a:r>
            <a:r>
              <a:rPr lang="zh-CN" altLang="en-US" sz="3300" b="1" noProof="1" smtClean="0">
                <a:solidFill>
                  <a:srgbClr val="0000FF"/>
                </a:solidFill>
                <a:latin typeface="黑体" pitchFamily="49" charset="-122"/>
                <a:ea typeface="黑体" pitchFamily="49" charset="-122"/>
                <a:sym typeface="+mn-ea"/>
              </a:rPr>
              <a:t>题主</a:t>
            </a:r>
            <a:r>
              <a:rPr lang="zh-CN" altLang="en-US" sz="3300" b="1" noProof="1">
                <a:solidFill>
                  <a:srgbClr val="0000FF"/>
                </a:solidFill>
                <a:latin typeface="黑体" pitchFamily="49" charset="-122"/>
                <a:ea typeface="黑体" pitchFamily="49" charset="-122"/>
                <a:sym typeface="+mn-ea"/>
              </a:rPr>
              <a:t>观</a:t>
            </a:r>
            <a:r>
              <a:rPr lang="zh-CN" altLang="en-US" sz="3300" b="1" noProof="1" smtClean="0">
                <a:solidFill>
                  <a:srgbClr val="0000FF"/>
                </a:solidFill>
                <a:latin typeface="黑体" pitchFamily="49" charset="-122"/>
                <a:ea typeface="黑体" pitchFamily="49" charset="-122"/>
                <a:sym typeface="+mn-ea"/>
              </a:rPr>
              <a:t>化</a:t>
            </a:r>
            <a:endParaRPr lang="zh-CN" altLang="en-US" sz="3300" b="1" dirty="0">
              <a:solidFill>
                <a:srgbClr val="0000FF"/>
              </a:solidFill>
              <a:latin typeface="黑体" pitchFamily="49" charset="-122"/>
              <a:ea typeface="黑体" pitchFamily="49" charset="-122"/>
            </a:endParaRPr>
          </a:p>
        </p:txBody>
      </p:sp>
      <p:sp>
        <p:nvSpPr>
          <p:cNvPr id="7" name="TextBox 6"/>
          <p:cNvSpPr txBox="1"/>
          <p:nvPr/>
        </p:nvSpPr>
        <p:spPr>
          <a:xfrm>
            <a:off x="3648068" y="3001166"/>
            <a:ext cx="3378213" cy="603553"/>
          </a:xfrm>
          <a:prstGeom prst="rect">
            <a:avLst/>
          </a:prstGeom>
          <a:noFill/>
        </p:spPr>
        <p:txBody>
          <a:bodyPr wrap="none" lIns="94796" tIns="47398" rIns="94796" bIns="47398" rtlCol="0">
            <a:spAutoFit/>
          </a:bodyPr>
          <a:lstStyle/>
          <a:p>
            <a:r>
              <a:rPr lang="en-US" altLang="zh-CN" sz="3300" b="1" dirty="0" smtClean="0">
                <a:solidFill>
                  <a:srgbClr val="0000FF"/>
                </a:solidFill>
                <a:latin typeface="黑体" pitchFamily="49" charset="-122"/>
                <a:ea typeface="黑体" pitchFamily="49" charset="-122"/>
              </a:rPr>
              <a:t>2</a:t>
            </a:r>
            <a:r>
              <a:rPr lang="zh-CN" altLang="en-US" sz="3300" b="1" dirty="0" smtClean="0">
                <a:solidFill>
                  <a:srgbClr val="0000FF"/>
                </a:solidFill>
                <a:latin typeface="黑体" pitchFamily="49" charset="-122"/>
                <a:ea typeface="黑体" pitchFamily="49" charset="-122"/>
              </a:rPr>
              <a:t>、材料题自主化</a:t>
            </a:r>
            <a:endParaRPr lang="zh-CN" altLang="en-US" sz="3300" b="1" dirty="0">
              <a:solidFill>
                <a:srgbClr val="0000FF"/>
              </a:solidFill>
              <a:latin typeface="黑体" pitchFamily="49" charset="-122"/>
              <a:ea typeface="黑体" pitchFamily="49" charset="-122"/>
            </a:endParaRPr>
          </a:p>
        </p:txBody>
      </p:sp>
      <p:sp>
        <p:nvSpPr>
          <p:cNvPr id="8" name="TextBox 7"/>
          <p:cNvSpPr txBox="1"/>
          <p:nvPr/>
        </p:nvSpPr>
        <p:spPr>
          <a:xfrm>
            <a:off x="3651899" y="4131396"/>
            <a:ext cx="3803010" cy="603553"/>
          </a:xfrm>
          <a:prstGeom prst="rect">
            <a:avLst/>
          </a:prstGeom>
          <a:noFill/>
        </p:spPr>
        <p:txBody>
          <a:bodyPr wrap="none" lIns="94796" tIns="47398" rIns="94796" bIns="47398" rtlCol="0">
            <a:spAutoFit/>
          </a:bodyPr>
          <a:lstStyle/>
          <a:p>
            <a:r>
              <a:rPr lang="en-US" altLang="zh-CN" sz="3300" b="1" dirty="0" smtClean="0">
                <a:solidFill>
                  <a:srgbClr val="0000FF"/>
                </a:solidFill>
                <a:latin typeface="黑体" pitchFamily="49" charset="-122"/>
                <a:ea typeface="黑体" pitchFamily="49" charset="-122"/>
              </a:rPr>
              <a:t>3</a:t>
            </a:r>
            <a:r>
              <a:rPr lang="zh-CN" altLang="en-US" sz="3300" b="1" dirty="0" smtClean="0">
                <a:solidFill>
                  <a:srgbClr val="0000FF"/>
                </a:solidFill>
                <a:latin typeface="黑体" pitchFamily="49" charset="-122"/>
                <a:ea typeface="黑体" pitchFamily="49" charset="-122"/>
              </a:rPr>
              <a:t>、史学素养高中化</a:t>
            </a:r>
            <a:endParaRPr lang="zh-CN" altLang="en-US" sz="3300" b="1" dirty="0">
              <a:solidFill>
                <a:srgbClr val="0000FF"/>
              </a:solidFill>
              <a:latin typeface="黑体" pitchFamily="49" charset="-122"/>
              <a:ea typeface="黑体" pitchFamily="49" charset="-122"/>
            </a:endParaRPr>
          </a:p>
        </p:txBody>
      </p:sp>
      <p:sp>
        <p:nvSpPr>
          <p:cNvPr id="9" name="TextBox 8"/>
          <p:cNvSpPr txBox="1"/>
          <p:nvPr/>
        </p:nvSpPr>
        <p:spPr>
          <a:xfrm>
            <a:off x="3597257" y="5183695"/>
            <a:ext cx="3825452" cy="603553"/>
          </a:xfrm>
          <a:prstGeom prst="rect">
            <a:avLst/>
          </a:prstGeom>
          <a:noFill/>
        </p:spPr>
        <p:txBody>
          <a:bodyPr wrap="none" lIns="94796" tIns="47398" rIns="94796" bIns="47398" rtlCol="0">
            <a:spAutoFit/>
          </a:bodyPr>
          <a:lstStyle/>
          <a:p>
            <a:r>
              <a:rPr lang="en-US" altLang="zh-CN" sz="3300" b="1" dirty="0" smtClean="0">
                <a:solidFill>
                  <a:srgbClr val="0000FF"/>
                </a:solidFill>
                <a:latin typeface="黑体" pitchFamily="49" charset="-122"/>
                <a:ea typeface="黑体" pitchFamily="49" charset="-122"/>
              </a:rPr>
              <a:t>4</a:t>
            </a:r>
            <a:r>
              <a:rPr lang="zh-CN" altLang="en-US" sz="3300" b="1" dirty="0" smtClean="0">
                <a:solidFill>
                  <a:srgbClr val="0000FF"/>
                </a:solidFill>
                <a:latin typeface="黑体" pitchFamily="49" charset="-122"/>
                <a:ea typeface="黑体" pitchFamily="49" charset="-122"/>
              </a:rPr>
              <a:t>、政治理念认同化</a:t>
            </a:r>
            <a:endParaRPr lang="zh-CN" altLang="en-US" sz="3300" b="1" dirty="0">
              <a:solidFill>
                <a:srgbClr val="0000FF"/>
              </a:solidFill>
              <a:latin typeface="黑体" pitchFamily="49" charset="-122"/>
              <a:ea typeface="黑体" pitchFamily="49" charset="-122"/>
            </a:endParaRPr>
          </a:p>
        </p:txBody>
      </p:sp>
      <p:sp>
        <p:nvSpPr>
          <p:cNvPr id="13" name="TextBox 12"/>
          <p:cNvSpPr txBox="1"/>
          <p:nvPr/>
        </p:nvSpPr>
        <p:spPr>
          <a:xfrm>
            <a:off x="3803645" y="215084"/>
            <a:ext cx="3579826" cy="769441"/>
          </a:xfrm>
          <a:prstGeom prst="rect">
            <a:avLst/>
          </a:prstGeom>
          <a:noFill/>
        </p:spPr>
        <p:txBody>
          <a:bodyPr wrap="none" rtlCol="0">
            <a:spAutoFit/>
          </a:bodyPr>
          <a:lstStyle/>
          <a:p>
            <a:r>
              <a:rPr lang="zh-CN" altLang="en-US" sz="4400" b="1" dirty="0" smtClean="0">
                <a:solidFill>
                  <a:srgbClr val="FF0000"/>
                </a:solidFill>
                <a:latin typeface="黑体" pitchFamily="49" charset="-122"/>
                <a:ea typeface="黑体" pitchFamily="49" charset="-122"/>
              </a:rPr>
              <a:t>四个趋势判断</a:t>
            </a:r>
            <a:endParaRPr lang="zh-CN" altLang="en-US" sz="4400" b="1" dirty="0">
              <a:solidFill>
                <a:srgbClr val="FF0000"/>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83075" y="2863654"/>
            <a:ext cx="367600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政策认同</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4343837" y="572274"/>
            <a:ext cx="3825452" cy="603553"/>
          </a:xfrm>
          <a:prstGeom prst="rect">
            <a:avLst/>
          </a:prstGeom>
          <a:noFill/>
        </p:spPr>
        <p:txBody>
          <a:bodyPr wrap="none" lIns="94796" tIns="47398" rIns="94796" bIns="47398" rtlCol="0">
            <a:spAutoFit/>
          </a:bodyPr>
          <a:lstStyle/>
          <a:p>
            <a:r>
              <a:rPr lang="en-US" altLang="zh-CN" sz="3300" b="1" dirty="0" smtClean="0">
                <a:solidFill>
                  <a:srgbClr val="FF0000"/>
                </a:solidFill>
              </a:rPr>
              <a:t>4</a:t>
            </a:r>
            <a:r>
              <a:rPr lang="zh-CN" altLang="en-US" sz="3300" b="1" dirty="0" smtClean="0">
                <a:solidFill>
                  <a:srgbClr val="FF0000"/>
                </a:solidFill>
              </a:rPr>
              <a:t>、政治理念认同化</a:t>
            </a:r>
            <a:endParaRPr lang="zh-CN" altLang="en-US" sz="3300" b="1" dirty="0">
              <a:solidFill>
                <a:srgbClr val="FF0000"/>
              </a:solidFill>
            </a:endParaRPr>
          </a:p>
        </p:txBody>
      </p:sp>
      <p:sp>
        <p:nvSpPr>
          <p:cNvPr id="6" name="矩形 5"/>
          <p:cNvSpPr/>
          <p:nvPr/>
        </p:nvSpPr>
        <p:spPr>
          <a:xfrm>
            <a:off x="2097059" y="1786720"/>
            <a:ext cx="880369" cy="3416320"/>
          </a:xfrm>
          <a:prstGeom prst="rect">
            <a:avLst/>
          </a:prstGeom>
          <a:noFill/>
        </p:spPr>
        <p:txBody>
          <a:bodyPr wrap="non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近</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现</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代</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史</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1109" y="3252468"/>
            <a:ext cx="11644394" cy="2677656"/>
          </a:xfrm>
          <a:prstGeom prst="rect">
            <a:avLst/>
          </a:prstGeom>
        </p:spPr>
        <p:txBody>
          <a:bodyPr wrap="square">
            <a:spAutoFit/>
          </a:bodyPr>
          <a:lstStyle/>
          <a:p>
            <a:r>
              <a:rPr lang="zh-CN" altLang="en-US" b="1" dirty="0" smtClean="0">
                <a:solidFill>
                  <a:srgbClr val="0000FF"/>
                </a:solidFill>
                <a:latin typeface="Times New Roman" pitchFamily="18" charset="0"/>
                <a:cs typeface="Times New Roman" pitchFamily="18" charset="0"/>
              </a:rPr>
              <a:t>（</a:t>
            </a:r>
            <a:r>
              <a:rPr lang="en-US" altLang="zh-CN" b="1" dirty="0" smtClean="0">
                <a:solidFill>
                  <a:srgbClr val="0000FF"/>
                </a:solidFill>
                <a:latin typeface="Times New Roman" pitchFamily="18" charset="0"/>
                <a:cs typeface="Times New Roman" pitchFamily="18" charset="0"/>
              </a:rPr>
              <a:t>2017·</a:t>
            </a:r>
            <a:r>
              <a:rPr lang="zh-CN" altLang="en-US" b="1" dirty="0" smtClean="0">
                <a:solidFill>
                  <a:srgbClr val="0000FF"/>
                </a:solidFill>
                <a:latin typeface="黑体" pitchFamily="49" charset="-122"/>
                <a:ea typeface="黑体" pitchFamily="49" charset="-122"/>
                <a:cs typeface="Times New Roman" pitchFamily="18" charset="0"/>
              </a:rPr>
              <a:t>新课标全国</a:t>
            </a:r>
            <a:r>
              <a:rPr lang="en-US" altLang="zh-CN" b="1" dirty="0" smtClean="0">
                <a:solidFill>
                  <a:srgbClr val="0000FF"/>
                </a:solidFill>
                <a:latin typeface="宋体"/>
                <a:ea typeface="宋体"/>
                <a:cs typeface="Times New Roman" pitchFamily="18" charset="0"/>
              </a:rPr>
              <a:t>Ⅱ</a:t>
            </a:r>
            <a:r>
              <a:rPr lang="zh-CN" altLang="en-US" b="1" dirty="0" smtClean="0">
                <a:solidFill>
                  <a:srgbClr val="0000FF"/>
                </a:solidFill>
                <a:latin typeface="黑体" pitchFamily="49" charset="-122"/>
                <a:ea typeface="黑体" pitchFamily="49" charset="-122"/>
              </a:rPr>
              <a:t>卷文综</a:t>
            </a:r>
            <a:r>
              <a:rPr lang="en-US" altLang="zh-CN" b="1" dirty="0" smtClean="0">
                <a:solidFill>
                  <a:srgbClr val="0000FF"/>
                </a:solidFill>
                <a:latin typeface="Times New Roman" pitchFamily="18" charset="0"/>
                <a:cs typeface="Times New Roman" pitchFamily="18" charset="0"/>
              </a:rPr>
              <a:t>·31</a:t>
            </a:r>
            <a:r>
              <a:rPr lang="zh-CN" altLang="en-US" b="1" dirty="0" smtClean="0">
                <a:solidFill>
                  <a:srgbClr val="0000FF"/>
                </a:solidFill>
                <a:latin typeface="Times New Roman" pitchFamily="18" charset="0"/>
                <a:cs typeface="Times New Roman" pitchFamily="18" charset="0"/>
              </a:rPr>
              <a:t>）</a:t>
            </a:r>
            <a:r>
              <a:rPr lang="zh-CN" altLang="zh-CN" b="1" dirty="0" smtClean="0"/>
              <a:t>．</a:t>
            </a:r>
            <a:r>
              <a:rPr lang="en-US" altLang="zh-CN" b="1" dirty="0" smtClean="0"/>
              <a:t>1977</a:t>
            </a:r>
            <a:r>
              <a:rPr lang="zh-CN" altLang="zh-CN" b="1" dirty="0" smtClean="0"/>
              <a:t>年，我国各大专院校录取新生</a:t>
            </a:r>
            <a:r>
              <a:rPr lang="en-US" altLang="zh-CN" b="1" dirty="0" smtClean="0"/>
              <a:t>27</a:t>
            </a:r>
            <a:r>
              <a:rPr lang="zh-CN" altLang="zh-CN" b="1" dirty="0" smtClean="0"/>
              <a:t>．</a:t>
            </a:r>
            <a:r>
              <a:rPr lang="en-US" altLang="zh-CN" b="1" dirty="0" smtClean="0"/>
              <a:t>3</a:t>
            </a:r>
            <a:r>
              <a:rPr lang="zh-CN" altLang="zh-CN" b="1" dirty="0" smtClean="0"/>
              <a:t>万人，至</a:t>
            </a:r>
            <a:r>
              <a:rPr lang="en-US" altLang="zh-CN" b="1" dirty="0" smtClean="0"/>
              <a:t>1988</a:t>
            </a:r>
            <a:r>
              <a:rPr lang="zh-CN" altLang="zh-CN" b="1" dirty="0" smtClean="0"/>
              <a:t>年高校在校生总规模达</a:t>
            </a:r>
            <a:r>
              <a:rPr lang="en-US" altLang="zh-CN" b="1" dirty="0" smtClean="0"/>
              <a:t>206</a:t>
            </a:r>
            <a:r>
              <a:rPr lang="zh-CN" altLang="zh-CN" b="1" dirty="0" smtClean="0"/>
              <a:t>万人，</a:t>
            </a:r>
            <a:r>
              <a:rPr lang="en-US" altLang="zh-CN" b="1" dirty="0" smtClean="0"/>
              <a:t>2001</a:t>
            </a:r>
            <a:r>
              <a:rPr lang="zh-CN" altLang="zh-CN" b="1" dirty="0" smtClean="0"/>
              <a:t>年增长至</a:t>
            </a:r>
            <a:r>
              <a:rPr lang="en-US" altLang="zh-CN" b="1" dirty="0" smtClean="0"/>
              <a:t>719</a:t>
            </a:r>
            <a:r>
              <a:rPr lang="zh-CN" altLang="zh-CN" b="1" dirty="0" smtClean="0"/>
              <a:t>万人。在此期间，高等职业教育和各种形式的成人高等教育的入学人数也有很大增长。由此可知</a:t>
            </a:r>
            <a:r>
              <a:rPr lang="zh-CN" altLang="en-US" b="1" dirty="0" smtClean="0"/>
              <a:t>（     ）</a:t>
            </a:r>
            <a:endParaRPr lang="zh-CN" altLang="zh-CN" b="1" dirty="0" smtClean="0"/>
          </a:p>
          <a:p>
            <a:r>
              <a:rPr lang="en-US" altLang="zh-CN" b="1" dirty="0" smtClean="0"/>
              <a:t>A</a:t>
            </a:r>
            <a:r>
              <a:rPr lang="zh-CN" altLang="zh-CN" b="1" dirty="0" smtClean="0"/>
              <a:t>．社会对专业人才的需求得到了解决</a:t>
            </a:r>
          </a:p>
          <a:p>
            <a:r>
              <a:rPr lang="en-US" altLang="zh-CN" b="1" dirty="0" smtClean="0"/>
              <a:t>B</a:t>
            </a:r>
            <a:r>
              <a:rPr lang="zh-CN" altLang="zh-CN" b="1" dirty="0" smtClean="0"/>
              <a:t>．高等教育实现了与生产劳动相结合</a:t>
            </a:r>
          </a:p>
          <a:p>
            <a:r>
              <a:rPr lang="en-US" altLang="zh-CN" b="1" dirty="0" smtClean="0">
                <a:solidFill>
                  <a:srgbClr val="FF0000"/>
                </a:solidFill>
              </a:rPr>
              <a:t>C</a:t>
            </a:r>
            <a:r>
              <a:rPr lang="zh-CN" altLang="zh-CN" b="1" dirty="0" smtClean="0">
                <a:solidFill>
                  <a:srgbClr val="FF0000"/>
                </a:solidFill>
              </a:rPr>
              <a:t>．人才选拔制度的改革适应了经济社会发展</a:t>
            </a:r>
          </a:p>
          <a:p>
            <a:r>
              <a:rPr lang="en-US" altLang="zh-CN" b="1" dirty="0" smtClean="0"/>
              <a:t>D</a:t>
            </a:r>
            <a:r>
              <a:rPr lang="zh-CN" altLang="zh-CN" b="1" dirty="0" smtClean="0"/>
              <a:t>．恢复统一高考制度促进了高等教育的普及</a:t>
            </a:r>
            <a:endParaRPr lang="zh-CN" altLang="zh-CN" b="1" dirty="0"/>
          </a:p>
        </p:txBody>
      </p:sp>
      <p:sp>
        <p:nvSpPr>
          <p:cNvPr id="4" name="矩形 3"/>
          <p:cNvSpPr/>
          <p:nvPr/>
        </p:nvSpPr>
        <p:spPr>
          <a:xfrm>
            <a:off x="311109" y="643712"/>
            <a:ext cx="11787270" cy="2308324"/>
          </a:xfrm>
          <a:prstGeom prst="rect">
            <a:avLst/>
          </a:prstGeom>
        </p:spPr>
        <p:txBody>
          <a:bodyPr wrap="square">
            <a:spAutoFit/>
          </a:bodyPr>
          <a:lstStyle/>
          <a:p>
            <a:r>
              <a:rPr lang="zh-CN" altLang="zh-CN" b="1" dirty="0" smtClean="0">
                <a:solidFill>
                  <a:srgbClr val="3333FF"/>
                </a:solidFill>
              </a:rPr>
              <a:t>（</a:t>
            </a:r>
            <a:r>
              <a:rPr lang="en-US" altLang="zh-CN" b="1" dirty="0" smtClean="0">
                <a:solidFill>
                  <a:srgbClr val="0000FF"/>
                </a:solidFill>
                <a:latin typeface="Times New Roman" pitchFamily="18" charset="0"/>
                <a:cs typeface="Times New Roman" pitchFamily="18" charset="0"/>
              </a:rPr>
              <a:t>2017</a:t>
            </a:r>
            <a:r>
              <a:rPr lang="zh-CN" altLang="zh-CN" b="1" dirty="0" smtClean="0">
                <a:solidFill>
                  <a:srgbClr val="3333FF"/>
                </a:solidFill>
              </a:rPr>
              <a:t>·</a:t>
            </a:r>
            <a:r>
              <a:rPr lang="zh-CN" altLang="zh-CN" b="1" dirty="0" smtClean="0">
                <a:solidFill>
                  <a:srgbClr val="0000FF"/>
                </a:solidFill>
                <a:latin typeface="黑体" pitchFamily="49" charset="-122"/>
                <a:ea typeface="黑体" pitchFamily="49" charset="-122"/>
                <a:cs typeface="Times New Roman" pitchFamily="18" charset="0"/>
              </a:rPr>
              <a:t>新课标全国</a:t>
            </a:r>
            <a:r>
              <a:rPr lang="zh-CN" altLang="zh-CN" b="1" dirty="0" smtClean="0">
                <a:solidFill>
                  <a:srgbClr val="0000FF"/>
                </a:solidFill>
                <a:latin typeface="宋体" pitchFamily="2" charset="-122"/>
                <a:cs typeface="Times New Roman" pitchFamily="18" charset="0"/>
              </a:rPr>
              <a:t>Ⅰ</a:t>
            </a:r>
            <a:r>
              <a:rPr lang="zh-CN" altLang="zh-CN" b="1" dirty="0" smtClean="0">
                <a:solidFill>
                  <a:srgbClr val="0000FF"/>
                </a:solidFill>
                <a:latin typeface="黑体" pitchFamily="49" charset="-122"/>
                <a:ea typeface="黑体" pitchFamily="49" charset="-122"/>
                <a:cs typeface="Times New Roman" pitchFamily="18" charset="0"/>
              </a:rPr>
              <a:t>卷文综</a:t>
            </a:r>
            <a:r>
              <a:rPr lang="zh-CN" altLang="zh-CN" b="1" dirty="0" smtClean="0">
                <a:solidFill>
                  <a:srgbClr val="3333FF"/>
                </a:solidFill>
              </a:rPr>
              <a:t>·</a:t>
            </a:r>
            <a:r>
              <a:rPr lang="en-US" altLang="zh-CN" b="1" dirty="0" smtClean="0">
                <a:solidFill>
                  <a:srgbClr val="0000FF"/>
                </a:solidFill>
                <a:latin typeface="Times New Roman" pitchFamily="18" charset="0"/>
                <a:cs typeface="Times New Roman" pitchFamily="18" charset="0"/>
              </a:rPr>
              <a:t>31</a:t>
            </a:r>
            <a:r>
              <a:rPr lang="zh-CN" altLang="zh-CN" b="1" dirty="0" smtClean="0">
                <a:solidFill>
                  <a:srgbClr val="3333FF"/>
                </a:solidFill>
              </a:rPr>
              <a:t>） </a:t>
            </a:r>
            <a:r>
              <a:rPr lang="zh-CN" altLang="zh-CN" b="1" dirty="0" smtClean="0"/>
              <a:t>．</a:t>
            </a:r>
            <a:r>
              <a:rPr lang="en-US" altLang="zh-CN" b="1" dirty="0" smtClean="0"/>
              <a:t>1990</a:t>
            </a:r>
            <a:r>
              <a:rPr lang="zh-CN" altLang="zh-CN" b="1" dirty="0" smtClean="0"/>
              <a:t>年，一份提交中央的报告说，理论上的凯恩斯主义和实践中的罗斯福新政，实际上是把计划用作国家干预的一种手段，从那时候起，计划与市场相结合成为世界经济体制优化的普遍趋势。据此可知，该报告的主旨是</a:t>
            </a:r>
          </a:p>
          <a:p>
            <a:r>
              <a:rPr lang="en-US" altLang="zh-CN" b="1" dirty="0" smtClean="0"/>
              <a:t>A</a:t>
            </a:r>
            <a:r>
              <a:rPr lang="zh-CN" altLang="zh-CN" b="1" dirty="0" smtClean="0"/>
              <a:t>．肯定国家干预经济的发展模式</a:t>
            </a:r>
            <a:r>
              <a:rPr lang="en-US" altLang="zh-CN" b="1" dirty="0" smtClean="0"/>
              <a:t>       B</a:t>
            </a:r>
            <a:r>
              <a:rPr lang="zh-CN" altLang="zh-CN" b="1" dirty="0" smtClean="0"/>
              <a:t>．阐明融入经济全球化的必要</a:t>
            </a:r>
          </a:p>
          <a:p>
            <a:r>
              <a:rPr lang="en-US" altLang="zh-CN" b="1" dirty="0" smtClean="0">
                <a:solidFill>
                  <a:srgbClr val="FF0000"/>
                </a:solidFill>
              </a:rPr>
              <a:t>C</a:t>
            </a:r>
            <a:r>
              <a:rPr lang="zh-CN" altLang="zh-CN" b="1" dirty="0" smtClean="0">
                <a:solidFill>
                  <a:srgbClr val="FF0000"/>
                </a:solidFill>
              </a:rPr>
              <a:t>．主张摆脱传统经济模式的束缚</a:t>
            </a:r>
            <a:r>
              <a:rPr lang="en-US" altLang="zh-CN" b="1" dirty="0" smtClean="0">
                <a:solidFill>
                  <a:srgbClr val="FF0000"/>
                </a:solidFill>
              </a:rPr>
              <a:t>       </a:t>
            </a:r>
            <a:r>
              <a:rPr lang="en-US" altLang="zh-CN" b="1" dirty="0" smtClean="0"/>
              <a:t>D</a:t>
            </a:r>
            <a:r>
              <a:rPr lang="zh-CN" altLang="zh-CN" b="1" dirty="0" smtClean="0"/>
              <a:t>．剖析西方经济体制的实质</a:t>
            </a:r>
            <a:endParaRPr lang="zh-CN" altLang="zh-CN" b="1" dirty="0"/>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22073" y="872143"/>
            <a:ext cx="1146199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a:r>
              <a:rPr lang="zh-CN" altLang="en-US" b="1" dirty="0" smtClean="0">
                <a:solidFill>
                  <a:srgbClr val="0000FF"/>
                </a:solidFill>
                <a:latin typeface="Times New Roman" pitchFamily="18" charset="0"/>
                <a:cs typeface="Times New Roman" pitchFamily="18" charset="0"/>
              </a:rPr>
              <a:t>（</a:t>
            </a:r>
            <a:r>
              <a:rPr lang="en-US" altLang="zh-CN" b="1" dirty="0" smtClean="0">
                <a:solidFill>
                  <a:srgbClr val="0000FF"/>
                </a:solidFill>
                <a:latin typeface="Times New Roman" pitchFamily="18" charset="0"/>
                <a:cs typeface="Times New Roman" pitchFamily="18" charset="0"/>
              </a:rPr>
              <a:t>2017·</a:t>
            </a:r>
            <a:r>
              <a:rPr lang="zh-CN" altLang="en-US" b="1" dirty="0" smtClean="0">
                <a:solidFill>
                  <a:srgbClr val="0000FF"/>
                </a:solidFill>
                <a:latin typeface="黑体" pitchFamily="49" charset="-122"/>
                <a:ea typeface="黑体" pitchFamily="49" charset="-122"/>
                <a:cs typeface="Times New Roman" pitchFamily="18" charset="0"/>
              </a:rPr>
              <a:t>新课标全国</a:t>
            </a:r>
            <a:r>
              <a:rPr lang="en-US" altLang="zh-CN" b="1" dirty="0" smtClean="0">
                <a:solidFill>
                  <a:srgbClr val="0000FF"/>
                </a:solidFill>
                <a:latin typeface="宋体"/>
                <a:ea typeface="宋体"/>
                <a:cs typeface="Times New Roman" pitchFamily="18" charset="0"/>
              </a:rPr>
              <a:t>Ⅲ</a:t>
            </a:r>
            <a:r>
              <a:rPr lang="zh-CN" altLang="en-US" b="1" dirty="0" smtClean="0">
                <a:solidFill>
                  <a:srgbClr val="0000FF"/>
                </a:solidFill>
                <a:latin typeface="黑体" pitchFamily="49" charset="-122"/>
                <a:ea typeface="黑体" pitchFamily="49" charset="-122"/>
              </a:rPr>
              <a:t>卷文综</a:t>
            </a:r>
            <a:r>
              <a:rPr lang="en-US" altLang="zh-CN" b="1" dirty="0" smtClean="0">
                <a:solidFill>
                  <a:srgbClr val="0000FF"/>
                </a:solidFill>
                <a:latin typeface="Times New Roman" pitchFamily="18" charset="0"/>
                <a:cs typeface="Times New Roman" pitchFamily="18" charset="0"/>
              </a:rPr>
              <a:t>·31</a:t>
            </a:r>
            <a:r>
              <a:rPr lang="zh-CN" altLang="en-US" b="1" dirty="0" smtClean="0">
                <a:solidFill>
                  <a:srgbClr val="0000FF"/>
                </a:solidFill>
                <a:latin typeface="Times New Roman" pitchFamily="18" charset="0"/>
                <a:cs typeface="Times New Roman" pitchFamily="18" charset="0"/>
              </a:rPr>
              <a:t>）</a:t>
            </a:r>
            <a:r>
              <a:rPr kumimoji="0" lang="zh-CN" altLang="en-US"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．图</a:t>
            </a:r>
            <a:r>
              <a:rPr kumimoji="0" lang="en-US" altLang="zh-CN"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a:t>
            </a:r>
            <a:r>
              <a:rPr kumimoji="0" lang="zh-CN" altLang="en-US"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为</a:t>
            </a:r>
            <a:r>
              <a:rPr kumimoji="0" lang="en-US" altLang="zh-CN"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1954</a:t>
            </a:r>
            <a:r>
              <a:rPr kumimoji="0" lang="zh-CN" altLang="en-US"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年某画家创作的</a:t>
            </a:r>
            <a:r>
              <a:rPr kumimoji="0" lang="en-US" altLang="zh-CN"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zh-CN" altLang="en-US"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婆媳上冬学</a:t>
            </a:r>
            <a:r>
              <a:rPr kumimoji="0" lang="en-US" altLang="zh-CN"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zh-CN" altLang="en-US"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，这一作品（     ）</a:t>
            </a:r>
            <a:endParaRPr kumimoji="0" lang="zh-CN" altLang="en-US"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1025" name="Picture 1" descr="中学历史教学园地（www.zxls.com）——全国文章总量、访问量最大的历史教学网站。"/>
          <p:cNvPicPr>
            <a:picLocks noChangeAspect="1" noChangeArrowheads="1"/>
          </p:cNvPicPr>
          <p:nvPr/>
        </p:nvPicPr>
        <p:blipFill>
          <a:blip r:embed="rId2" cstate="print"/>
          <a:srcRect/>
          <a:stretch>
            <a:fillRect/>
          </a:stretch>
        </p:blipFill>
        <p:spPr bwMode="auto">
          <a:xfrm>
            <a:off x="5097455" y="1500968"/>
            <a:ext cx="2719645" cy="3532006"/>
          </a:xfrm>
          <a:prstGeom prst="rect">
            <a:avLst/>
          </a:prstGeom>
          <a:noFill/>
        </p:spPr>
      </p:pic>
      <p:sp>
        <p:nvSpPr>
          <p:cNvPr id="1027" name="Rectangle 3"/>
          <p:cNvSpPr>
            <a:spLocks noChangeArrowheads="1"/>
          </p:cNvSpPr>
          <p:nvPr/>
        </p:nvSpPr>
        <p:spPr bwMode="auto">
          <a:xfrm>
            <a:off x="642942" y="5037599"/>
            <a:ext cx="11098247"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ctr" defTabSz="914400" rtl="0" eaLnBrk="1" fontAlgn="base" latinLnBrk="0" hangingPunct="1">
              <a:lnSpc>
                <a:spcPct val="100000"/>
              </a:lnSpc>
              <a:spcBef>
                <a:spcPct val="0"/>
              </a:spcBef>
              <a:spcAft>
                <a:spcPct val="0"/>
              </a:spcAft>
              <a:buClrTx/>
              <a:buSzTx/>
              <a:buFontTx/>
              <a:buNone/>
              <a:tabLst/>
            </a:pPr>
            <a:r>
              <a:rPr kumimoji="0" 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图</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a:t>
            </a:r>
            <a:endParaRPr kumimoji="0" lang="en-US" altLang="zh-CN"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．继承了传统文人画的特点           </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B</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．受同期西方流行画派影响</a:t>
            </a:r>
            <a:endParaRPr kumimoji="0" lang="zh-CN" altLang="en-US"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C</a:t>
            </a:r>
            <a:r>
              <a:rPr kumimoji="0" lang="zh-CN" altLang="en-US" sz="28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．体现了现实主义绘画风格   </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D</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．注重表现作者的艺术想象</a:t>
            </a:r>
            <a:endParaRPr kumimoji="0" lang="zh-CN" altLang="en-US"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3985" y="1399598"/>
            <a:ext cx="11526876" cy="1815882"/>
          </a:xfrm>
          <a:prstGeom prst="rect">
            <a:avLst/>
          </a:prstGeom>
        </p:spPr>
        <p:txBody>
          <a:bodyPr wrap="square">
            <a:spAutoFit/>
          </a:bodyPr>
          <a:lstStyle/>
          <a:p>
            <a:r>
              <a:rPr lang="zh-CN" altLang="zh-CN" sz="2800" b="1" dirty="0" smtClean="0"/>
              <a:t>（</a:t>
            </a:r>
            <a:r>
              <a:rPr lang="en-US" altLang="zh-CN" sz="2800" b="1" dirty="0" smtClean="0"/>
              <a:t>1</a:t>
            </a:r>
            <a:r>
              <a:rPr lang="zh-CN" altLang="zh-CN" sz="2800" b="1" dirty="0" smtClean="0"/>
              <a:t>）根据材料并结合所学知识，概括</a:t>
            </a:r>
            <a:r>
              <a:rPr lang="en-US" altLang="zh-CN" sz="2800" b="1" dirty="0" smtClean="0"/>
              <a:t>20</a:t>
            </a:r>
            <a:r>
              <a:rPr lang="zh-CN" altLang="zh-CN" sz="2800" b="1" dirty="0" smtClean="0"/>
              <a:t>世纪</a:t>
            </a:r>
            <a:r>
              <a:rPr lang="en-US" altLang="zh-CN" sz="2800" b="1" dirty="0" smtClean="0"/>
              <a:t>80</a:t>
            </a:r>
            <a:r>
              <a:rPr lang="zh-CN" altLang="zh-CN" sz="2800" b="1" dirty="0" smtClean="0"/>
              <a:t>年代</a:t>
            </a:r>
            <a:r>
              <a:rPr lang="zh-CN" altLang="zh-CN" sz="2800" b="1" dirty="0" smtClean="0">
                <a:solidFill>
                  <a:srgbClr val="FF0000"/>
                </a:solidFill>
              </a:rPr>
              <a:t>工资改革</a:t>
            </a:r>
            <a:r>
              <a:rPr lang="zh-CN" altLang="zh-CN" sz="2800" b="1" dirty="0" smtClean="0"/>
              <a:t>的特点。（</a:t>
            </a:r>
            <a:r>
              <a:rPr lang="en-US" altLang="zh-CN" sz="2800" b="1" dirty="0" smtClean="0"/>
              <a:t>8</a:t>
            </a:r>
            <a:r>
              <a:rPr lang="zh-CN" altLang="zh-CN" sz="2800" b="1" dirty="0" smtClean="0"/>
              <a:t>分）</a:t>
            </a:r>
          </a:p>
          <a:p>
            <a:r>
              <a:rPr lang="zh-CN" altLang="zh-CN" sz="2800" b="1" dirty="0" smtClean="0"/>
              <a:t>（</a:t>
            </a:r>
            <a:r>
              <a:rPr lang="en-US" altLang="zh-CN" sz="2800" b="1" dirty="0" smtClean="0"/>
              <a:t>2</a:t>
            </a:r>
            <a:r>
              <a:rPr lang="zh-CN" altLang="zh-CN" sz="2800" b="1" dirty="0" smtClean="0"/>
              <a:t>）根据材料并结合所学知识，说明</a:t>
            </a:r>
            <a:r>
              <a:rPr lang="en-US" altLang="zh-CN" sz="2800" b="1" dirty="0" smtClean="0"/>
              <a:t>20</a:t>
            </a:r>
            <a:r>
              <a:rPr lang="zh-CN" altLang="zh-CN" sz="2800" b="1" dirty="0" smtClean="0"/>
              <a:t>世纪</a:t>
            </a:r>
            <a:r>
              <a:rPr lang="en-US" altLang="zh-CN" sz="2800" b="1" dirty="0" smtClean="0"/>
              <a:t>80</a:t>
            </a:r>
            <a:r>
              <a:rPr lang="zh-CN" altLang="zh-CN" sz="2800" b="1" dirty="0" smtClean="0"/>
              <a:t>年代</a:t>
            </a:r>
            <a:r>
              <a:rPr lang="zh-CN" altLang="zh-CN" sz="2800" b="1" dirty="0" smtClean="0">
                <a:solidFill>
                  <a:srgbClr val="FF0000"/>
                </a:solidFill>
              </a:rPr>
              <a:t>工资改革</a:t>
            </a:r>
            <a:r>
              <a:rPr lang="zh-CN" altLang="zh-CN" sz="2800" b="1" dirty="0" smtClean="0"/>
              <a:t>的意义。（</a:t>
            </a:r>
            <a:r>
              <a:rPr lang="en-US" altLang="zh-CN" sz="2800" b="1" dirty="0" smtClean="0"/>
              <a:t>7</a:t>
            </a:r>
            <a:r>
              <a:rPr lang="zh-CN" altLang="zh-CN" sz="2800" b="1" dirty="0" smtClean="0"/>
              <a:t>分）</a:t>
            </a:r>
            <a:endParaRPr lang="zh-CN" altLang="zh-CN" sz="2800" b="1" dirty="0"/>
          </a:p>
        </p:txBody>
      </p:sp>
      <p:sp>
        <p:nvSpPr>
          <p:cNvPr id="3" name="矩形 2"/>
          <p:cNvSpPr/>
          <p:nvPr/>
        </p:nvSpPr>
        <p:spPr>
          <a:xfrm>
            <a:off x="525423" y="572274"/>
            <a:ext cx="5569153" cy="523220"/>
          </a:xfrm>
          <a:prstGeom prst="rect">
            <a:avLst/>
          </a:prstGeom>
        </p:spPr>
        <p:txBody>
          <a:bodyPr wrap="none">
            <a:spAutoFit/>
          </a:bodyPr>
          <a:lstStyle/>
          <a:p>
            <a:r>
              <a:rPr lang="zh-CN" altLang="zh-CN" sz="2800" b="1" dirty="0" smtClean="0">
                <a:solidFill>
                  <a:srgbClr val="3333FF"/>
                </a:solidFill>
              </a:rPr>
              <a:t>（</a:t>
            </a:r>
            <a:r>
              <a:rPr lang="en-US" altLang="zh-CN" sz="2800" b="1" dirty="0" smtClean="0">
                <a:solidFill>
                  <a:srgbClr val="0000FF"/>
                </a:solidFill>
                <a:latin typeface="Times New Roman" pitchFamily="18" charset="0"/>
                <a:cs typeface="Times New Roman" pitchFamily="18" charset="0"/>
              </a:rPr>
              <a:t>2017</a:t>
            </a:r>
            <a:r>
              <a:rPr lang="zh-CN" altLang="zh-CN" sz="2800" b="1" dirty="0" smtClean="0">
                <a:solidFill>
                  <a:srgbClr val="3333FF"/>
                </a:solidFill>
              </a:rPr>
              <a:t>·</a:t>
            </a:r>
            <a:r>
              <a:rPr lang="zh-CN" altLang="zh-CN" sz="2800" b="1" dirty="0" smtClean="0">
                <a:solidFill>
                  <a:srgbClr val="0000FF"/>
                </a:solidFill>
                <a:latin typeface="黑体" pitchFamily="49" charset="-122"/>
                <a:ea typeface="黑体" pitchFamily="49" charset="-122"/>
                <a:cs typeface="Times New Roman" pitchFamily="18" charset="0"/>
              </a:rPr>
              <a:t>新课标全国</a:t>
            </a:r>
            <a:r>
              <a:rPr lang="zh-CN" altLang="zh-CN" sz="2800" b="1" dirty="0" smtClean="0">
                <a:solidFill>
                  <a:srgbClr val="0000FF"/>
                </a:solidFill>
                <a:latin typeface="宋体" pitchFamily="2" charset="-122"/>
                <a:cs typeface="Times New Roman" pitchFamily="18" charset="0"/>
              </a:rPr>
              <a:t>Ⅰ</a:t>
            </a:r>
            <a:r>
              <a:rPr lang="zh-CN" altLang="zh-CN" sz="2800" b="1" dirty="0" smtClean="0">
                <a:solidFill>
                  <a:srgbClr val="0000FF"/>
                </a:solidFill>
                <a:latin typeface="黑体" pitchFamily="49" charset="-122"/>
                <a:ea typeface="黑体" pitchFamily="49" charset="-122"/>
                <a:cs typeface="Times New Roman" pitchFamily="18" charset="0"/>
              </a:rPr>
              <a:t>卷文综</a:t>
            </a:r>
            <a:r>
              <a:rPr lang="zh-CN" altLang="zh-CN" sz="2800" b="1" dirty="0" smtClean="0">
                <a:solidFill>
                  <a:srgbClr val="3333FF"/>
                </a:solidFill>
              </a:rPr>
              <a:t>·</a:t>
            </a:r>
            <a:r>
              <a:rPr lang="en-US" altLang="zh-CN" sz="2800" b="1" dirty="0" smtClean="0">
                <a:solidFill>
                  <a:srgbClr val="0000FF"/>
                </a:solidFill>
                <a:latin typeface="Times New Roman" pitchFamily="18" charset="0"/>
                <a:cs typeface="Times New Roman" pitchFamily="18" charset="0"/>
              </a:rPr>
              <a:t>45</a:t>
            </a:r>
            <a:r>
              <a:rPr lang="zh-CN" altLang="zh-CN" sz="2800" b="1" dirty="0" smtClean="0">
                <a:solidFill>
                  <a:srgbClr val="3333FF"/>
                </a:solidFill>
              </a:rPr>
              <a:t>） </a:t>
            </a:r>
            <a:endParaRPr lang="zh-CN" altLang="en-US" sz="2800" dirty="0"/>
          </a:p>
        </p:txBody>
      </p:sp>
      <p:sp>
        <p:nvSpPr>
          <p:cNvPr id="4" name="矩形 3"/>
          <p:cNvSpPr/>
          <p:nvPr/>
        </p:nvSpPr>
        <p:spPr>
          <a:xfrm>
            <a:off x="739737" y="3572670"/>
            <a:ext cx="10787138" cy="1815882"/>
          </a:xfrm>
          <a:prstGeom prst="rect">
            <a:avLst/>
          </a:prstGeom>
        </p:spPr>
        <p:txBody>
          <a:bodyPr wrap="square">
            <a:spAutoFit/>
          </a:bodyPr>
          <a:lstStyle/>
          <a:p>
            <a:r>
              <a:rPr lang="zh-CN" altLang="zh-CN" sz="2800" b="1" dirty="0" smtClean="0">
                <a:solidFill>
                  <a:srgbClr val="FF0000"/>
                </a:solidFill>
              </a:rPr>
              <a:t>（</a:t>
            </a:r>
            <a:r>
              <a:rPr lang="en-US" altLang="zh-CN" sz="2800" b="1" dirty="0" smtClean="0">
                <a:solidFill>
                  <a:srgbClr val="FF0000"/>
                </a:solidFill>
              </a:rPr>
              <a:t>1</a:t>
            </a:r>
            <a:r>
              <a:rPr lang="zh-CN" altLang="zh-CN" sz="2800" b="1" dirty="0" smtClean="0">
                <a:solidFill>
                  <a:srgbClr val="FF0000"/>
                </a:solidFill>
              </a:rPr>
              <a:t>）特点：逐步推行，渐进改革；落实按劳分配原则；实行政企分开、分级管理；向脑力劳动者适当倾斜。</a:t>
            </a:r>
          </a:p>
          <a:p>
            <a:r>
              <a:rPr lang="zh-CN" altLang="zh-CN" sz="2800" b="1" dirty="0" smtClean="0">
                <a:solidFill>
                  <a:srgbClr val="FF0000"/>
                </a:solidFill>
              </a:rPr>
              <a:t>（</a:t>
            </a:r>
            <a:r>
              <a:rPr lang="en-US" altLang="zh-CN" sz="2800" b="1" dirty="0" smtClean="0">
                <a:solidFill>
                  <a:srgbClr val="FF0000"/>
                </a:solidFill>
              </a:rPr>
              <a:t>2</a:t>
            </a:r>
            <a:r>
              <a:rPr lang="zh-CN" altLang="zh-CN" sz="2800" b="1" dirty="0" smtClean="0">
                <a:solidFill>
                  <a:srgbClr val="FF0000"/>
                </a:solidFill>
              </a:rPr>
              <a:t>）意义：改变了原有不合理的工资制度；提高了人们的生产积极性和生活水平；有利于深化经济体制改革和市场经济的发展。</a:t>
            </a:r>
            <a:endParaRPr lang="zh-CN" altLang="zh-CN" sz="2800" b="1"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43837" y="572274"/>
            <a:ext cx="3825452" cy="603553"/>
          </a:xfrm>
          <a:prstGeom prst="rect">
            <a:avLst/>
          </a:prstGeom>
          <a:noFill/>
        </p:spPr>
        <p:txBody>
          <a:bodyPr wrap="none" lIns="94796" tIns="47398" rIns="94796" bIns="47398" rtlCol="0">
            <a:spAutoFit/>
          </a:bodyPr>
          <a:lstStyle/>
          <a:p>
            <a:r>
              <a:rPr lang="en-US" altLang="zh-CN" sz="3300" b="1" dirty="0" smtClean="0">
                <a:solidFill>
                  <a:srgbClr val="FF0000"/>
                </a:solidFill>
              </a:rPr>
              <a:t>4</a:t>
            </a:r>
            <a:r>
              <a:rPr lang="zh-CN" altLang="en-US" sz="3300" b="1" dirty="0" smtClean="0">
                <a:solidFill>
                  <a:srgbClr val="FF0000"/>
                </a:solidFill>
              </a:rPr>
              <a:t>、政治理念认同化</a:t>
            </a:r>
            <a:endParaRPr lang="zh-CN" altLang="en-US" sz="3300" b="1" dirty="0">
              <a:solidFill>
                <a:srgbClr val="FF0000"/>
              </a:solidFill>
            </a:endParaRPr>
          </a:p>
        </p:txBody>
      </p:sp>
      <p:sp>
        <p:nvSpPr>
          <p:cNvPr id="4" name="矩形 3"/>
          <p:cNvSpPr/>
          <p:nvPr/>
        </p:nvSpPr>
        <p:spPr>
          <a:xfrm>
            <a:off x="4097323" y="2792216"/>
            <a:ext cx="437812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价值观认同</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矩形 4"/>
          <p:cNvSpPr/>
          <p:nvPr/>
        </p:nvSpPr>
        <p:spPr>
          <a:xfrm>
            <a:off x="2097059" y="1786720"/>
            <a:ext cx="880369" cy="3416320"/>
          </a:xfrm>
          <a:prstGeom prst="rect">
            <a:avLst/>
          </a:prstGeom>
          <a:noFill/>
        </p:spPr>
        <p:txBody>
          <a:bodyPr wrap="non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近</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现</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代</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史</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2352" y="785976"/>
            <a:ext cx="11266082" cy="2404046"/>
          </a:xfrm>
          <a:prstGeom prst="rect">
            <a:avLst/>
          </a:prstGeom>
        </p:spPr>
        <p:txBody>
          <a:bodyPr wrap="square" lIns="94796" tIns="47398" rIns="94796" bIns="47398">
            <a:spAutoFit/>
          </a:bodyPr>
          <a:lstStyle/>
          <a:p>
            <a:r>
              <a:rPr lang="zh-CN" altLang="zh-CN" sz="2500" b="1" dirty="0" smtClean="0">
                <a:solidFill>
                  <a:srgbClr val="3333FF"/>
                </a:solidFill>
              </a:rPr>
              <a:t>（</a:t>
            </a:r>
            <a:r>
              <a:rPr lang="en-US" altLang="zh-CN" sz="2500" b="1" dirty="0" smtClean="0">
                <a:solidFill>
                  <a:srgbClr val="0000FF"/>
                </a:solidFill>
                <a:latin typeface="Times New Roman" pitchFamily="18" charset="0"/>
                <a:cs typeface="Times New Roman" pitchFamily="18" charset="0"/>
              </a:rPr>
              <a:t>2017</a:t>
            </a:r>
            <a:r>
              <a:rPr lang="zh-CN" altLang="zh-CN" sz="2500" b="1" dirty="0" smtClean="0">
                <a:solidFill>
                  <a:srgbClr val="3333FF"/>
                </a:solidFill>
              </a:rPr>
              <a:t>·</a:t>
            </a:r>
            <a:r>
              <a:rPr lang="zh-CN" altLang="zh-CN" sz="2500" b="1" dirty="0" smtClean="0">
                <a:solidFill>
                  <a:srgbClr val="0000FF"/>
                </a:solidFill>
                <a:latin typeface="黑体" pitchFamily="49" charset="-122"/>
                <a:ea typeface="黑体" pitchFamily="49" charset="-122"/>
                <a:cs typeface="Times New Roman" pitchFamily="18" charset="0"/>
              </a:rPr>
              <a:t>新课标全国</a:t>
            </a:r>
            <a:r>
              <a:rPr lang="en-US" altLang="zh-CN" sz="2500" b="1" dirty="0" smtClean="0">
                <a:solidFill>
                  <a:srgbClr val="0000FF"/>
                </a:solidFill>
                <a:latin typeface="宋体" pitchFamily="2" charset="-122"/>
                <a:cs typeface="Times New Roman" pitchFamily="18" charset="0"/>
              </a:rPr>
              <a:t>Ⅰ</a:t>
            </a:r>
            <a:r>
              <a:rPr lang="zh-CN" altLang="zh-CN" sz="2500" b="1" dirty="0" smtClean="0">
                <a:solidFill>
                  <a:srgbClr val="0000FF"/>
                </a:solidFill>
                <a:latin typeface="黑体" pitchFamily="49" charset="-122"/>
                <a:ea typeface="黑体" pitchFamily="49" charset="-122"/>
                <a:cs typeface="Times New Roman" pitchFamily="18" charset="0"/>
              </a:rPr>
              <a:t>卷文综</a:t>
            </a:r>
            <a:r>
              <a:rPr lang="zh-CN" altLang="zh-CN" sz="2500" b="1" dirty="0" smtClean="0">
                <a:solidFill>
                  <a:srgbClr val="3333FF"/>
                </a:solidFill>
              </a:rPr>
              <a:t>·</a:t>
            </a:r>
            <a:r>
              <a:rPr lang="en-US" altLang="zh-CN" sz="2500" b="1" dirty="0" smtClean="0">
                <a:solidFill>
                  <a:srgbClr val="0000FF"/>
                </a:solidFill>
                <a:latin typeface="Times New Roman" pitchFamily="18" charset="0"/>
                <a:cs typeface="Times New Roman" pitchFamily="18" charset="0"/>
              </a:rPr>
              <a:t>41</a:t>
            </a:r>
            <a:r>
              <a:rPr lang="zh-CN" altLang="zh-CN" sz="2500" b="1" dirty="0" smtClean="0">
                <a:solidFill>
                  <a:srgbClr val="3333FF"/>
                </a:solidFill>
              </a:rPr>
              <a:t>）</a:t>
            </a:r>
            <a:r>
              <a:rPr lang="zh-CN" altLang="zh-CN" sz="2500" b="1" dirty="0" smtClean="0"/>
              <a:t>．阅读材料，完成下列要求。（</a:t>
            </a:r>
            <a:r>
              <a:rPr lang="en-US" altLang="zh-CN" sz="2500" b="1" dirty="0" smtClean="0"/>
              <a:t>25</a:t>
            </a:r>
            <a:r>
              <a:rPr lang="zh-CN" altLang="zh-CN" sz="2500" b="1" dirty="0" smtClean="0"/>
              <a:t>分）</a:t>
            </a:r>
          </a:p>
          <a:p>
            <a:r>
              <a:rPr lang="zh-CN" altLang="zh-CN" sz="2500" b="1" dirty="0" smtClean="0"/>
              <a:t>（</a:t>
            </a:r>
            <a:r>
              <a:rPr lang="en-US" altLang="zh-CN" sz="2500" b="1" dirty="0" smtClean="0"/>
              <a:t>1</a:t>
            </a:r>
            <a:r>
              <a:rPr lang="zh-CN" altLang="zh-CN" sz="2500" b="1" dirty="0" smtClean="0"/>
              <a:t>）根据材料一并结合所学知识，说明法国大革命对近代民族主义形成的促进作用。（</a:t>
            </a:r>
            <a:r>
              <a:rPr lang="en-US" altLang="zh-CN" sz="2500" b="1" dirty="0" smtClean="0"/>
              <a:t>8</a:t>
            </a:r>
            <a:r>
              <a:rPr lang="zh-CN" altLang="zh-CN" sz="2500" b="1" dirty="0" smtClean="0"/>
              <a:t>分）</a:t>
            </a:r>
          </a:p>
          <a:p>
            <a:r>
              <a:rPr lang="zh-CN" altLang="zh-CN" sz="2500" b="1" dirty="0" smtClean="0"/>
              <a:t>（</a:t>
            </a:r>
            <a:r>
              <a:rPr lang="en-US" altLang="zh-CN" sz="2500" b="1" dirty="0" smtClean="0"/>
              <a:t>2</a:t>
            </a:r>
            <a:r>
              <a:rPr lang="zh-CN" altLang="zh-CN" sz="2500" b="1" dirty="0" smtClean="0"/>
              <a:t>）根据材料一、二并结合所学知识，概括国民党“一大”《宣言》中的民族主义与近代法国民族主义内涵的相同之处，并说明不同之处及其产生的原因。（</a:t>
            </a:r>
            <a:r>
              <a:rPr lang="en-US" altLang="zh-CN" sz="2500" b="1" dirty="0" smtClean="0"/>
              <a:t>17</a:t>
            </a:r>
            <a:r>
              <a:rPr lang="zh-CN" altLang="zh-CN" sz="2500" b="1" dirty="0" smtClean="0"/>
              <a:t>分）</a:t>
            </a:r>
            <a:endParaRPr lang="zh-CN" altLang="zh-CN" sz="2500" b="1" dirty="0"/>
          </a:p>
        </p:txBody>
      </p:sp>
      <p:sp>
        <p:nvSpPr>
          <p:cNvPr id="3" name="矩形 2"/>
          <p:cNvSpPr/>
          <p:nvPr/>
        </p:nvSpPr>
        <p:spPr>
          <a:xfrm>
            <a:off x="577963" y="3336026"/>
            <a:ext cx="11190470" cy="2404046"/>
          </a:xfrm>
          <a:prstGeom prst="rect">
            <a:avLst/>
          </a:prstGeom>
        </p:spPr>
        <p:txBody>
          <a:bodyPr wrap="square" lIns="94796" tIns="47398" rIns="94796" bIns="47398">
            <a:spAutoFit/>
          </a:bodyPr>
          <a:lstStyle/>
          <a:p>
            <a:r>
              <a:rPr lang="zh-CN" altLang="zh-CN" sz="2500" b="1" dirty="0" smtClean="0">
                <a:solidFill>
                  <a:srgbClr val="FF0000"/>
                </a:solidFill>
              </a:rPr>
              <a:t>（</a:t>
            </a:r>
            <a:r>
              <a:rPr lang="en-US" altLang="zh-CN" sz="2500" b="1" dirty="0" smtClean="0">
                <a:solidFill>
                  <a:srgbClr val="FF0000"/>
                </a:solidFill>
              </a:rPr>
              <a:t>2</a:t>
            </a:r>
            <a:r>
              <a:rPr lang="zh-CN" altLang="zh-CN" sz="2500" b="1" dirty="0" smtClean="0">
                <a:solidFill>
                  <a:srgbClr val="FF0000"/>
                </a:solidFill>
              </a:rPr>
              <a:t>）相同：追求民主与平等。</a:t>
            </a:r>
          </a:p>
          <a:p>
            <a:r>
              <a:rPr lang="en-US" altLang="zh-CN" sz="2500" b="1" dirty="0" smtClean="0">
                <a:solidFill>
                  <a:srgbClr val="3333FF"/>
                </a:solidFill>
              </a:rPr>
              <a:t>     </a:t>
            </a:r>
            <a:r>
              <a:rPr lang="zh-CN" altLang="zh-CN" sz="2500" b="1" dirty="0" smtClean="0">
                <a:solidFill>
                  <a:srgbClr val="3333FF"/>
                </a:solidFill>
              </a:rPr>
              <a:t>不同：法国民族主义是反对国内专制；国民党“一大”《宣言》中的民族主义突出反对帝国主义。</a:t>
            </a:r>
          </a:p>
          <a:p>
            <a:r>
              <a:rPr lang="en-US" altLang="zh-CN" sz="2500" b="1" dirty="0" smtClean="0">
                <a:solidFill>
                  <a:srgbClr val="3333FF"/>
                </a:solidFill>
              </a:rPr>
              <a:t>     </a:t>
            </a:r>
            <a:r>
              <a:rPr lang="zh-CN" altLang="zh-CN" sz="2500" b="1" dirty="0" smtClean="0">
                <a:solidFill>
                  <a:srgbClr val="3333FF"/>
                </a:solidFill>
              </a:rPr>
              <a:t>原因：封建专制与人民大众的矛盾是法国社会主要矛盾，争取主权在民是主要任务；帝国主义与中华民族的矛盾是中国社会的最主要矛盾，争取民族独立是主要任务；中国共产党和苏俄的影响。</a:t>
            </a:r>
            <a:endParaRPr lang="zh-CN" altLang="zh-CN" sz="2500" b="1" dirty="0">
              <a:solidFill>
                <a:srgbClr val="3333FF"/>
              </a:solidFill>
            </a:endParaRPr>
          </a:p>
        </p:txBody>
      </p:sp>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43837" y="572274"/>
            <a:ext cx="3825452" cy="603553"/>
          </a:xfrm>
          <a:prstGeom prst="rect">
            <a:avLst/>
          </a:prstGeom>
          <a:noFill/>
        </p:spPr>
        <p:txBody>
          <a:bodyPr wrap="none" lIns="94796" tIns="47398" rIns="94796" bIns="47398" rtlCol="0">
            <a:spAutoFit/>
          </a:bodyPr>
          <a:lstStyle/>
          <a:p>
            <a:r>
              <a:rPr lang="en-US" altLang="zh-CN" sz="3300" b="1" dirty="0" smtClean="0">
                <a:solidFill>
                  <a:srgbClr val="FF0000"/>
                </a:solidFill>
              </a:rPr>
              <a:t>4</a:t>
            </a:r>
            <a:r>
              <a:rPr lang="zh-CN" altLang="en-US" sz="3300" b="1" dirty="0" smtClean="0">
                <a:solidFill>
                  <a:srgbClr val="FF0000"/>
                </a:solidFill>
              </a:rPr>
              <a:t>、政治理念认同化</a:t>
            </a:r>
            <a:endParaRPr lang="zh-CN" altLang="en-US" sz="3300" b="1" dirty="0">
              <a:solidFill>
                <a:srgbClr val="FF0000"/>
              </a:solidFill>
            </a:endParaRPr>
          </a:p>
        </p:txBody>
      </p:sp>
      <p:sp>
        <p:nvSpPr>
          <p:cNvPr id="5" name="矩形 4"/>
          <p:cNvSpPr/>
          <p:nvPr/>
        </p:nvSpPr>
        <p:spPr>
          <a:xfrm>
            <a:off x="4311637" y="2863654"/>
            <a:ext cx="367600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Font typeface="Wingdings" pitchFamily="2" charset="2"/>
              <a:buChar char="u"/>
            </a:pP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制度认同</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矩形 5"/>
          <p:cNvSpPr/>
          <p:nvPr/>
        </p:nvSpPr>
        <p:spPr>
          <a:xfrm>
            <a:off x="2097059" y="1786720"/>
            <a:ext cx="880369" cy="3416320"/>
          </a:xfrm>
          <a:prstGeom prst="rect">
            <a:avLst/>
          </a:prstGeom>
          <a:noFill/>
        </p:spPr>
        <p:txBody>
          <a:bodyPr wrap="non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近</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现</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代</a:t>
            </a:r>
            <a:endPar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史</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2916" y="1"/>
            <a:ext cx="3825452" cy="603553"/>
          </a:xfrm>
          <a:prstGeom prst="rect">
            <a:avLst/>
          </a:prstGeom>
          <a:noFill/>
        </p:spPr>
        <p:txBody>
          <a:bodyPr wrap="none" lIns="94796" tIns="47398" rIns="94796" bIns="47398" rtlCol="0">
            <a:spAutoFit/>
          </a:bodyPr>
          <a:lstStyle/>
          <a:p>
            <a:r>
              <a:rPr lang="en-US" altLang="zh-CN" sz="3300" b="1" dirty="0" smtClean="0">
                <a:solidFill>
                  <a:schemeClr val="bg1"/>
                </a:solidFill>
              </a:rPr>
              <a:t>4</a:t>
            </a:r>
            <a:r>
              <a:rPr lang="zh-CN" altLang="en-US" sz="3300" b="1" dirty="0" smtClean="0">
                <a:solidFill>
                  <a:schemeClr val="bg1"/>
                </a:solidFill>
              </a:rPr>
              <a:t>、政治理念认同化</a:t>
            </a:r>
            <a:endParaRPr lang="zh-CN" altLang="en-US" sz="3300" b="1" dirty="0">
              <a:solidFill>
                <a:schemeClr val="bg1"/>
              </a:solidFill>
            </a:endParaRPr>
          </a:p>
        </p:txBody>
      </p:sp>
      <p:sp>
        <p:nvSpPr>
          <p:cNvPr id="1025" name="Rectangle 1"/>
          <p:cNvSpPr>
            <a:spLocks noChangeArrowheads="1"/>
          </p:cNvSpPr>
          <p:nvPr/>
        </p:nvSpPr>
        <p:spPr bwMode="auto">
          <a:xfrm>
            <a:off x="426740" y="572519"/>
            <a:ext cx="11492916" cy="3558208"/>
          </a:xfrm>
          <a:prstGeom prst="rect">
            <a:avLst/>
          </a:prstGeom>
          <a:noFill/>
          <a:ln w="9525">
            <a:noFill/>
            <a:miter lim="800000"/>
            <a:headEnd/>
            <a:tailEnd/>
          </a:ln>
          <a:effectLst/>
        </p:spPr>
        <p:txBody>
          <a:bodyPr vert="horz" wrap="square" lIns="94796" tIns="47398" rIns="94796" bIns="47398" numCol="1" anchor="ctr" anchorCtr="0" compatLnSpc="1">
            <a:prstTxWarp prst="textNoShape">
              <a:avLst/>
            </a:prstTxWarp>
            <a:spAutoFit/>
          </a:bodyPr>
          <a:lstStyle/>
          <a:p>
            <a:pPr>
              <a:tabLst>
                <a:tab pos="355484" algn="l"/>
              </a:tabLst>
            </a:pPr>
            <a:r>
              <a:rPr lang="zh-CN" altLang="zh-CN" sz="2500" b="1" dirty="0" smtClean="0">
                <a:solidFill>
                  <a:srgbClr val="3333FF"/>
                </a:solidFill>
              </a:rPr>
              <a:t>（</a:t>
            </a:r>
            <a:r>
              <a:rPr lang="en-US" altLang="zh-CN" sz="2500" b="1" dirty="0" smtClean="0">
                <a:solidFill>
                  <a:srgbClr val="0000FF"/>
                </a:solidFill>
                <a:latin typeface="Times New Roman" pitchFamily="18" charset="0"/>
                <a:cs typeface="Times New Roman" pitchFamily="18" charset="0"/>
              </a:rPr>
              <a:t>2017</a:t>
            </a:r>
            <a:r>
              <a:rPr lang="zh-CN" altLang="zh-CN" sz="2500" b="1" dirty="0" smtClean="0">
                <a:solidFill>
                  <a:srgbClr val="3333FF"/>
                </a:solidFill>
              </a:rPr>
              <a:t>·</a:t>
            </a:r>
            <a:r>
              <a:rPr lang="zh-CN" altLang="zh-CN" sz="2500" b="1" dirty="0" smtClean="0">
                <a:solidFill>
                  <a:srgbClr val="0000FF"/>
                </a:solidFill>
                <a:latin typeface="黑体" pitchFamily="49" charset="-122"/>
                <a:ea typeface="黑体" pitchFamily="49" charset="-122"/>
                <a:cs typeface="Times New Roman" pitchFamily="18" charset="0"/>
              </a:rPr>
              <a:t>新课标全国</a:t>
            </a:r>
            <a:r>
              <a:rPr lang="en-US" altLang="zh-CN" sz="2500" b="1" dirty="0" smtClean="0">
                <a:solidFill>
                  <a:srgbClr val="0000FF"/>
                </a:solidFill>
                <a:latin typeface="宋体" pitchFamily="2" charset="-122"/>
                <a:cs typeface="Times New Roman" pitchFamily="18" charset="0"/>
              </a:rPr>
              <a:t>Ⅰ</a:t>
            </a:r>
            <a:r>
              <a:rPr lang="zh-CN" altLang="zh-CN" sz="2500" b="1" dirty="0" smtClean="0">
                <a:solidFill>
                  <a:srgbClr val="0000FF"/>
                </a:solidFill>
                <a:latin typeface="黑体" pitchFamily="49" charset="-122"/>
                <a:ea typeface="黑体" pitchFamily="49" charset="-122"/>
                <a:cs typeface="Times New Roman" pitchFamily="18" charset="0"/>
              </a:rPr>
              <a:t>卷文综</a:t>
            </a:r>
            <a:r>
              <a:rPr lang="zh-CN" altLang="zh-CN" sz="2500" b="1" dirty="0" smtClean="0">
                <a:solidFill>
                  <a:srgbClr val="3333FF"/>
                </a:solidFill>
              </a:rPr>
              <a:t>·</a:t>
            </a:r>
            <a:r>
              <a:rPr lang="en-US" altLang="zh-CN" sz="2500" b="1" dirty="0" smtClean="0">
                <a:solidFill>
                  <a:srgbClr val="0000FF"/>
                </a:solidFill>
                <a:latin typeface="Times New Roman" pitchFamily="18" charset="0"/>
                <a:cs typeface="Times New Roman" pitchFamily="18" charset="0"/>
              </a:rPr>
              <a:t>41</a:t>
            </a:r>
            <a:r>
              <a:rPr lang="zh-CN" altLang="zh-CN" sz="2500" b="1" dirty="0" smtClean="0">
                <a:solidFill>
                  <a:srgbClr val="3333FF"/>
                </a:solidFill>
              </a:rPr>
              <a:t>）</a:t>
            </a:r>
            <a:r>
              <a:rPr lang="zh-CN" altLang="en-US" sz="2500" b="1" dirty="0" smtClean="0">
                <a:latin typeface="Times New Roman" pitchFamily="18" charset="0"/>
                <a:cs typeface="Times New Roman" pitchFamily="18" charset="0"/>
              </a:rPr>
              <a:t>．阅读材料，完成下列要求。（</a:t>
            </a:r>
            <a:r>
              <a:rPr lang="en-US" altLang="zh-CN" sz="2500" b="1" dirty="0" smtClean="0">
                <a:latin typeface="Times New Roman" pitchFamily="18" charset="0"/>
                <a:cs typeface="Times New Roman" pitchFamily="18" charset="0"/>
              </a:rPr>
              <a:t>25</a:t>
            </a:r>
            <a:r>
              <a:rPr lang="zh-CN" altLang="en-US" sz="2500" b="1" dirty="0" smtClean="0">
                <a:latin typeface="Times New Roman" pitchFamily="18" charset="0"/>
                <a:cs typeface="Times New Roman" pitchFamily="18" charset="0"/>
              </a:rPr>
              <a:t>分）</a:t>
            </a:r>
            <a:endParaRPr lang="zh-CN" altLang="en-US" sz="2500" b="1" dirty="0" smtClean="0">
              <a:cs typeface="宋体" pitchFamily="2" charset="-122"/>
            </a:endParaRPr>
          </a:p>
          <a:p>
            <a:pPr defTabSz="947958" eaLnBrk="0" hangingPunct="0">
              <a:tabLst>
                <a:tab pos="355484" algn="l"/>
              </a:tabLst>
            </a:pPr>
            <a:r>
              <a:rPr lang="zh-CN" altLang="en-US" sz="2500" b="1" dirty="0" smtClean="0">
                <a:latin typeface="黑体" pitchFamily="49" charset="-122"/>
                <a:ea typeface="黑体" pitchFamily="49" charset="-122"/>
                <a:cs typeface="Times New Roman" pitchFamily="18" charset="0"/>
              </a:rPr>
              <a:t>材料二  </a:t>
            </a:r>
            <a:r>
              <a:rPr lang="zh-CN" altLang="en-US" sz="2500" b="1" dirty="0" smtClean="0">
                <a:latin typeface="Times New Roman" pitchFamily="18" charset="0"/>
                <a:ea typeface="楷体_GB2312"/>
                <a:cs typeface="Times New Roman" pitchFamily="18" charset="0"/>
              </a:rPr>
              <a:t>新中国</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一五</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计划指出：</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矿产资源的勘探和它的勘探进度，资源供应的保证程度，是合理地分布生产力、建立新工业基地、正确地规定工业建设计划的先决条件。</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为此，国家要求</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有计划地展开全国矿产的普查工作</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加强对某些从前没有发现或者很少发现的和目前特别缺乏的资源（例如石油）以及在地区上不平衡的资源的普查工作和勘探工作</a:t>
            </a:r>
            <a:r>
              <a:rPr lang="zh-CN" altLang="en-US" sz="2500" b="1" dirty="0" smtClean="0">
                <a:latin typeface="Arial"/>
                <a:ea typeface="楷体_GB2312"/>
                <a:cs typeface="Times New Roman" pitchFamily="18" charset="0"/>
              </a:rPr>
              <a:t>”</a:t>
            </a:r>
            <a:r>
              <a:rPr lang="zh-CN" altLang="en-US" sz="2500" b="1" dirty="0" smtClean="0">
                <a:latin typeface="Times New Roman" pitchFamily="18" charset="0"/>
                <a:ea typeface="楷体_GB2312"/>
                <a:cs typeface="Times New Roman" pitchFamily="18" charset="0"/>
              </a:rPr>
              <a:t>。</a:t>
            </a:r>
            <a:endParaRPr lang="zh-CN" altLang="en-US" sz="2500" b="1" dirty="0" smtClean="0">
              <a:cs typeface="宋体" pitchFamily="2" charset="-122"/>
            </a:endParaRPr>
          </a:p>
          <a:p>
            <a:pPr defTabSz="947958" eaLnBrk="0" hangingPunct="0">
              <a:tabLst>
                <a:tab pos="355484" algn="l"/>
              </a:tabLst>
            </a:pPr>
            <a:r>
              <a:rPr lang="en-US" altLang="zh-CN" sz="2500" b="1" dirty="0" smtClean="0">
                <a:latin typeface="Arial"/>
                <a:cs typeface="Times New Roman" pitchFamily="18" charset="0"/>
              </a:rPr>
              <a:t>——</a:t>
            </a:r>
            <a:r>
              <a:rPr lang="zh-CN" altLang="en-US" sz="2500" b="1" dirty="0" smtClean="0">
                <a:latin typeface="Times New Roman" pitchFamily="18" charset="0"/>
                <a:cs typeface="Times New Roman" pitchFamily="18" charset="0"/>
              </a:rPr>
              <a:t>据</a:t>
            </a:r>
            <a:r>
              <a:rPr lang="en-US" altLang="zh-CN" sz="2500" b="1" dirty="0" smtClean="0">
                <a:latin typeface="Times New Roman" pitchFamily="18" charset="0"/>
                <a:cs typeface="Times New Roman" pitchFamily="18" charset="0"/>
              </a:rPr>
              <a:t>《</a:t>
            </a:r>
            <a:r>
              <a:rPr lang="zh-CN" altLang="en-US" sz="2500" b="1" dirty="0" smtClean="0">
                <a:latin typeface="Times New Roman" pitchFamily="18" charset="0"/>
                <a:cs typeface="Times New Roman" pitchFamily="18" charset="0"/>
              </a:rPr>
              <a:t>建国以来重要文献选编</a:t>
            </a:r>
            <a:r>
              <a:rPr lang="en-US" altLang="zh-CN" sz="2500" b="1" dirty="0" smtClean="0">
                <a:latin typeface="Times New Roman" pitchFamily="18" charset="0"/>
                <a:cs typeface="Times New Roman" pitchFamily="18" charset="0"/>
              </a:rPr>
              <a:t>》</a:t>
            </a:r>
            <a:endParaRPr lang="en-US" altLang="zh-CN" sz="2500" b="1" dirty="0" smtClean="0">
              <a:cs typeface="宋体" pitchFamily="2" charset="-122"/>
            </a:endParaRPr>
          </a:p>
          <a:p>
            <a:pPr defTabSz="947958" eaLnBrk="0" hangingPunct="0">
              <a:tabLst>
                <a:tab pos="355484" algn="l"/>
              </a:tabLst>
            </a:pPr>
            <a:r>
              <a:rPr lang="zh-CN" altLang="en-US" sz="2500" b="1" dirty="0" smtClean="0">
                <a:latin typeface="Times New Roman" pitchFamily="18" charset="0"/>
                <a:cs typeface="Times New Roman" pitchFamily="18" charset="0"/>
              </a:rPr>
              <a:t>（</a:t>
            </a:r>
            <a:r>
              <a:rPr lang="en-US" altLang="zh-CN" sz="2500" b="1" dirty="0" smtClean="0">
                <a:latin typeface="Times New Roman" pitchFamily="18" charset="0"/>
                <a:cs typeface="Times New Roman" pitchFamily="18" charset="0"/>
              </a:rPr>
              <a:t>2</a:t>
            </a:r>
            <a:r>
              <a:rPr lang="zh-CN" altLang="en-US" sz="2500" b="1" dirty="0" smtClean="0">
                <a:latin typeface="Times New Roman" pitchFamily="18" charset="0"/>
                <a:cs typeface="Times New Roman" pitchFamily="18" charset="0"/>
              </a:rPr>
              <a:t>）根据</a:t>
            </a:r>
            <a:r>
              <a:rPr lang="zh-CN" altLang="en-US" sz="2500" b="1" dirty="0" smtClean="0">
                <a:latin typeface="宋体" pitchFamily="2" charset="-122"/>
                <a:cs typeface="Times New Roman" pitchFamily="18" charset="0"/>
              </a:rPr>
              <a:t>材料并结合所学知识，说明与清代矿业政策相比，新中国</a:t>
            </a:r>
            <a:r>
              <a:rPr lang="zh-CN" altLang="en-US" sz="2500" b="1" dirty="0" smtClean="0">
                <a:latin typeface="Arial"/>
                <a:cs typeface="Times New Roman" pitchFamily="18" charset="0"/>
              </a:rPr>
              <a:t>“</a:t>
            </a:r>
            <a:r>
              <a:rPr lang="zh-CN" altLang="en-US" sz="2500" b="1" dirty="0" smtClean="0">
                <a:latin typeface="宋体" pitchFamily="2" charset="-122"/>
                <a:cs typeface="Times New Roman" pitchFamily="18" charset="0"/>
              </a:rPr>
              <a:t>一五</a:t>
            </a:r>
            <a:r>
              <a:rPr lang="zh-CN" altLang="en-US" sz="2500" b="1" dirty="0" smtClean="0">
                <a:latin typeface="Arial"/>
                <a:cs typeface="Times New Roman" pitchFamily="18" charset="0"/>
              </a:rPr>
              <a:t>”</a:t>
            </a:r>
            <a:r>
              <a:rPr lang="zh-CN" altLang="en-US" sz="2500" b="1" dirty="0" smtClean="0">
                <a:latin typeface="宋体" pitchFamily="2" charset="-122"/>
                <a:cs typeface="Times New Roman" pitchFamily="18" charset="0"/>
              </a:rPr>
              <a:t>计划期间矿业政策的特点，并简析其意义</a:t>
            </a:r>
            <a:r>
              <a:rPr lang="zh-CN" altLang="en-US" sz="2500" b="1" dirty="0" smtClean="0">
                <a:latin typeface="Times New Roman" pitchFamily="18" charset="0"/>
                <a:cs typeface="Times New Roman" pitchFamily="18" charset="0"/>
              </a:rPr>
              <a:t>。（</a:t>
            </a:r>
            <a:r>
              <a:rPr lang="en-US" altLang="zh-CN" sz="2500" b="1" dirty="0" smtClean="0">
                <a:latin typeface="Times New Roman" pitchFamily="18" charset="0"/>
                <a:cs typeface="Times New Roman" pitchFamily="18" charset="0"/>
              </a:rPr>
              <a:t>10</a:t>
            </a:r>
            <a:r>
              <a:rPr lang="zh-CN" altLang="en-US" sz="2500" b="1" dirty="0" smtClean="0">
                <a:latin typeface="Times New Roman" pitchFamily="18" charset="0"/>
                <a:cs typeface="Times New Roman" pitchFamily="18" charset="0"/>
              </a:rPr>
              <a:t>分）</a:t>
            </a:r>
            <a:endParaRPr lang="zh-CN" altLang="en-US" sz="2500" b="1" dirty="0" smtClean="0">
              <a:cs typeface="宋体" pitchFamily="2" charset="-122"/>
            </a:endParaRPr>
          </a:p>
        </p:txBody>
      </p:sp>
      <p:sp>
        <p:nvSpPr>
          <p:cNvPr id="8" name="矩形 7"/>
          <p:cNvSpPr/>
          <p:nvPr/>
        </p:nvSpPr>
        <p:spPr>
          <a:xfrm>
            <a:off x="426740" y="4215794"/>
            <a:ext cx="11266082" cy="1619216"/>
          </a:xfrm>
          <a:prstGeom prst="rect">
            <a:avLst/>
          </a:prstGeom>
        </p:spPr>
        <p:txBody>
          <a:bodyPr wrap="square" lIns="94796" tIns="47398" rIns="94796" bIns="47398">
            <a:spAutoFit/>
          </a:bodyPr>
          <a:lstStyle/>
          <a:p>
            <a:r>
              <a:rPr lang="zh-CN" altLang="zh-CN" sz="2500" b="1" dirty="0" smtClean="0">
                <a:solidFill>
                  <a:srgbClr val="3333FF"/>
                </a:solidFill>
              </a:rPr>
              <a:t>（</a:t>
            </a:r>
            <a:r>
              <a:rPr lang="en-US" altLang="zh-CN" sz="2500" b="1" dirty="0" smtClean="0">
                <a:solidFill>
                  <a:srgbClr val="3333FF"/>
                </a:solidFill>
              </a:rPr>
              <a:t>2</a:t>
            </a:r>
            <a:r>
              <a:rPr lang="zh-CN" altLang="zh-CN" sz="2500" b="1" dirty="0" smtClean="0">
                <a:solidFill>
                  <a:srgbClr val="3333FF"/>
                </a:solidFill>
              </a:rPr>
              <a:t>）特点：列入国家发展计划；服务于国家工业化建设；独立自主开发；特别重视当时缺乏的矿产资源的勘探。</a:t>
            </a:r>
          </a:p>
          <a:p>
            <a:r>
              <a:rPr lang="en-US" altLang="zh-CN" sz="2500" b="1" dirty="0" smtClean="0">
                <a:solidFill>
                  <a:srgbClr val="3333FF"/>
                </a:solidFill>
              </a:rPr>
              <a:t>     </a:t>
            </a:r>
            <a:r>
              <a:rPr lang="zh-CN" altLang="zh-CN" sz="2500" b="1" dirty="0" smtClean="0">
                <a:solidFill>
                  <a:srgbClr val="3333FF"/>
                </a:solidFill>
              </a:rPr>
              <a:t>意义：奠定了新中国矿业发展的初步基础；促进“一五”计划顺利完成；有利于国家工业体系的建立；</a:t>
            </a:r>
            <a:r>
              <a:rPr lang="zh-CN" altLang="zh-CN" sz="2500" b="1" dirty="0" smtClean="0">
                <a:solidFill>
                  <a:srgbClr val="FF0000"/>
                </a:solidFill>
              </a:rPr>
              <a:t>体现了社会主义制度的优越性</a:t>
            </a:r>
            <a:r>
              <a:rPr lang="zh-CN" altLang="zh-CN" sz="2500" b="1" dirty="0" smtClean="0">
                <a:solidFill>
                  <a:srgbClr val="3333FF"/>
                </a:solidFill>
              </a:rPr>
              <a:t>。</a:t>
            </a:r>
            <a:endParaRPr lang="zh-CN" altLang="zh-CN" sz="2500" b="1" dirty="0">
              <a:solidFill>
                <a:srgbClr val="3333FF"/>
              </a:solidFill>
            </a:endParaRPr>
          </a:p>
        </p:txBody>
      </p:sp>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0654" y="2286786"/>
            <a:ext cx="11726287" cy="1015663"/>
          </a:xfrm>
          <a:prstGeom prst="rect">
            <a:avLst/>
          </a:prstGeom>
        </p:spPr>
        <p:txBody>
          <a:bodyPr wrap="none">
            <a:spAutoFit/>
          </a:bodyPr>
          <a:lstStyle/>
          <a:p>
            <a:r>
              <a:rPr lang="zh-CN" altLang="en-US" sz="6000" dirty="0" smtClean="0">
                <a:solidFill>
                  <a:srgbClr val="FF0000"/>
                </a:solidFill>
                <a:latin typeface="黑体" pitchFamily="49" charset="-122"/>
                <a:ea typeface="黑体" pitchFamily="49" charset="-122"/>
              </a:rPr>
              <a:t>二、以战略为抓手，探索备考策略</a:t>
            </a:r>
            <a:endParaRPr lang="zh-CN" altLang="en-US" sz="6000" dirty="0"/>
          </a:p>
        </p:txBody>
      </p:sp>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648034" y="2143910"/>
            <a:ext cx="3775075" cy="523875"/>
          </a:xfrm>
          <a:prstGeom prst="rect">
            <a:avLst/>
          </a:prstGeom>
          <a:noFill/>
          <a:ln w="9525">
            <a:noFill/>
            <a:miter lim="800000"/>
            <a:headEnd/>
            <a:tailEnd/>
          </a:ln>
        </p:spPr>
        <p:txBody>
          <a:bodyPr wrap="none">
            <a:spAutoFit/>
          </a:bodyPr>
          <a:lstStyle/>
          <a:p>
            <a:r>
              <a:rPr lang="zh-CN" altLang="en-US" sz="2800" b="1" dirty="0">
                <a:solidFill>
                  <a:srgbClr val="0000CC"/>
                </a:solidFill>
                <a:latin typeface="微软雅黑" pitchFamily="34" charset="-122"/>
                <a:ea typeface="微软雅黑" pitchFamily="34" charset="-122"/>
              </a:rPr>
              <a:t>（一）以考纲为依据　</a:t>
            </a:r>
          </a:p>
        </p:txBody>
      </p:sp>
      <p:sp>
        <p:nvSpPr>
          <p:cNvPr id="5" name="TextBox 4"/>
          <p:cNvSpPr txBox="1">
            <a:spLocks noChangeArrowheads="1"/>
          </p:cNvSpPr>
          <p:nvPr/>
        </p:nvSpPr>
        <p:spPr bwMode="auto">
          <a:xfrm>
            <a:off x="3684546" y="4274335"/>
            <a:ext cx="3775075" cy="522287"/>
          </a:xfrm>
          <a:prstGeom prst="rect">
            <a:avLst/>
          </a:prstGeom>
          <a:noFill/>
          <a:ln w="9525">
            <a:noFill/>
            <a:miter lim="800000"/>
            <a:headEnd/>
            <a:tailEnd/>
          </a:ln>
        </p:spPr>
        <p:txBody>
          <a:bodyPr wrap="none">
            <a:spAutoFit/>
          </a:bodyPr>
          <a:lstStyle/>
          <a:p>
            <a:r>
              <a:rPr lang="zh-CN" altLang="en-US" sz="2800" b="1">
                <a:solidFill>
                  <a:srgbClr val="0000CC"/>
                </a:solidFill>
                <a:latin typeface="微软雅黑" pitchFamily="34" charset="-122"/>
                <a:ea typeface="微软雅黑" pitchFamily="34" charset="-122"/>
              </a:rPr>
              <a:t>（三）以真题为载体　</a:t>
            </a:r>
          </a:p>
        </p:txBody>
      </p:sp>
      <p:sp>
        <p:nvSpPr>
          <p:cNvPr id="6" name="TextBox 5"/>
          <p:cNvSpPr txBox="1">
            <a:spLocks noChangeArrowheads="1"/>
          </p:cNvSpPr>
          <p:nvPr/>
        </p:nvSpPr>
        <p:spPr bwMode="auto">
          <a:xfrm>
            <a:off x="3679834" y="3263109"/>
            <a:ext cx="3775075" cy="523875"/>
          </a:xfrm>
          <a:prstGeom prst="rect">
            <a:avLst/>
          </a:prstGeom>
          <a:noFill/>
          <a:ln w="9525">
            <a:noFill/>
            <a:miter lim="800000"/>
            <a:headEnd/>
            <a:tailEnd/>
          </a:ln>
        </p:spPr>
        <p:txBody>
          <a:bodyPr wrap="none">
            <a:spAutoFit/>
          </a:bodyPr>
          <a:lstStyle/>
          <a:p>
            <a:r>
              <a:rPr lang="zh-CN" altLang="en-US" sz="2800" b="1" dirty="0">
                <a:solidFill>
                  <a:srgbClr val="0000CC"/>
                </a:solidFill>
                <a:latin typeface="微软雅黑" pitchFamily="34" charset="-122"/>
                <a:ea typeface="微软雅黑" pitchFamily="34" charset="-122"/>
              </a:rPr>
              <a:t>（二）以教材为范本　</a:t>
            </a:r>
          </a:p>
        </p:txBody>
      </p:sp>
      <p:sp>
        <p:nvSpPr>
          <p:cNvPr id="7" name="TextBox 6"/>
          <p:cNvSpPr txBox="1">
            <a:spLocks noChangeArrowheads="1"/>
          </p:cNvSpPr>
          <p:nvPr/>
        </p:nvSpPr>
        <p:spPr bwMode="auto">
          <a:xfrm>
            <a:off x="239671" y="3332963"/>
            <a:ext cx="3057525" cy="954087"/>
          </a:xfrm>
          <a:prstGeom prst="rect">
            <a:avLst/>
          </a:prstGeom>
          <a:noFill/>
          <a:ln w="9525">
            <a:noFill/>
            <a:miter lim="800000"/>
            <a:headEnd/>
            <a:tailEnd/>
          </a:ln>
        </p:spPr>
        <p:txBody>
          <a:bodyPr>
            <a:spAutoFit/>
          </a:bodyPr>
          <a:lstStyle/>
          <a:p>
            <a:pPr algn="ctr"/>
            <a:r>
              <a:rPr lang="zh-CN" altLang="en-US" sz="2800" b="1" dirty="0">
                <a:solidFill>
                  <a:srgbClr val="0000CC"/>
                </a:solidFill>
                <a:latin typeface="微软雅黑" pitchFamily="34" charset="-122"/>
                <a:ea typeface="微软雅黑" pitchFamily="34" charset="-122"/>
              </a:rPr>
              <a:t>提高供给质量</a:t>
            </a:r>
            <a:endParaRPr lang="en-US" altLang="zh-CN" sz="2800" b="1" dirty="0">
              <a:solidFill>
                <a:srgbClr val="0000CC"/>
              </a:solidFill>
              <a:latin typeface="微软雅黑" pitchFamily="34" charset="-122"/>
              <a:ea typeface="微软雅黑" pitchFamily="34" charset="-122"/>
            </a:endParaRPr>
          </a:p>
          <a:p>
            <a:r>
              <a:rPr lang="zh-CN" altLang="en-US" sz="2800" b="1" dirty="0">
                <a:solidFill>
                  <a:srgbClr val="0000CC"/>
                </a:solidFill>
                <a:latin typeface="微软雅黑" pitchFamily="34" charset="-122"/>
                <a:ea typeface="微软雅黑" pitchFamily="34" charset="-122"/>
              </a:rPr>
              <a:t>优化高考复习方案</a:t>
            </a:r>
          </a:p>
        </p:txBody>
      </p:sp>
      <p:sp>
        <p:nvSpPr>
          <p:cNvPr id="8" name="左大括号 7"/>
          <p:cNvSpPr/>
          <p:nvPr/>
        </p:nvSpPr>
        <p:spPr>
          <a:xfrm>
            <a:off x="3454359" y="2215347"/>
            <a:ext cx="285750" cy="352425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2800"/>
          </a:p>
        </p:txBody>
      </p:sp>
      <p:sp>
        <p:nvSpPr>
          <p:cNvPr id="9" name="TextBox 8"/>
          <p:cNvSpPr txBox="1">
            <a:spLocks noChangeArrowheads="1"/>
          </p:cNvSpPr>
          <p:nvPr/>
        </p:nvSpPr>
        <p:spPr bwMode="auto">
          <a:xfrm>
            <a:off x="7108853" y="2072472"/>
            <a:ext cx="2989262" cy="523875"/>
          </a:xfrm>
          <a:prstGeom prst="rect">
            <a:avLst/>
          </a:prstGeom>
          <a:noFill/>
          <a:ln w="9525">
            <a:noFill/>
            <a:miter lim="800000"/>
            <a:headEnd/>
            <a:tailEnd/>
          </a:ln>
        </p:spPr>
        <p:txBody>
          <a:bodyPr wrap="none">
            <a:spAutoFit/>
          </a:bodyPr>
          <a:lstStyle/>
          <a:p>
            <a:r>
              <a:rPr lang="en-US" altLang="zh-CN" sz="2800" b="1" dirty="0">
                <a:solidFill>
                  <a:srgbClr val="FF0000"/>
                </a:solidFill>
                <a:latin typeface="Calibri" pitchFamily="34" charset="0"/>
              </a:rPr>
              <a:t>——</a:t>
            </a:r>
            <a:r>
              <a:rPr lang="zh-CN" altLang="en-US" sz="2800" b="1" dirty="0">
                <a:solidFill>
                  <a:srgbClr val="FF0000"/>
                </a:solidFill>
                <a:latin typeface="Calibri" pitchFamily="34" charset="0"/>
              </a:rPr>
              <a:t>不要“瞎跑”</a:t>
            </a:r>
          </a:p>
        </p:txBody>
      </p:sp>
      <p:sp>
        <p:nvSpPr>
          <p:cNvPr id="10" name="TextBox 9"/>
          <p:cNvSpPr txBox="1">
            <a:spLocks noChangeArrowheads="1"/>
          </p:cNvSpPr>
          <p:nvPr/>
        </p:nvSpPr>
        <p:spPr bwMode="auto">
          <a:xfrm>
            <a:off x="7107265" y="3191671"/>
            <a:ext cx="2990850" cy="523875"/>
          </a:xfrm>
          <a:prstGeom prst="rect">
            <a:avLst/>
          </a:prstGeom>
          <a:noFill/>
          <a:ln w="9525">
            <a:noFill/>
            <a:miter lim="800000"/>
            <a:headEnd/>
            <a:tailEnd/>
          </a:ln>
        </p:spPr>
        <p:txBody>
          <a:bodyPr wrap="none">
            <a:spAutoFit/>
          </a:bodyPr>
          <a:lstStyle/>
          <a:p>
            <a:r>
              <a:rPr lang="en-US" altLang="zh-CN" sz="2800" b="1" dirty="0">
                <a:solidFill>
                  <a:srgbClr val="FF0000"/>
                </a:solidFill>
                <a:latin typeface="Calibri" pitchFamily="34" charset="0"/>
              </a:rPr>
              <a:t>——</a:t>
            </a:r>
            <a:r>
              <a:rPr lang="zh-CN" altLang="en-US" sz="2800" b="1" dirty="0">
                <a:solidFill>
                  <a:srgbClr val="FF0000"/>
                </a:solidFill>
                <a:latin typeface="Calibri" pitchFamily="34" charset="0"/>
              </a:rPr>
              <a:t>不要“裸奔”</a:t>
            </a:r>
          </a:p>
        </p:txBody>
      </p:sp>
      <p:sp>
        <p:nvSpPr>
          <p:cNvPr id="11" name="TextBox 10"/>
          <p:cNvSpPr txBox="1">
            <a:spLocks noChangeArrowheads="1"/>
          </p:cNvSpPr>
          <p:nvPr/>
        </p:nvSpPr>
        <p:spPr bwMode="auto">
          <a:xfrm>
            <a:off x="7157996" y="4287035"/>
            <a:ext cx="2990850" cy="523875"/>
          </a:xfrm>
          <a:prstGeom prst="rect">
            <a:avLst/>
          </a:prstGeom>
          <a:noFill/>
          <a:ln w="9525">
            <a:noFill/>
            <a:miter lim="800000"/>
            <a:headEnd/>
            <a:tailEnd/>
          </a:ln>
        </p:spPr>
        <p:txBody>
          <a:bodyPr wrap="none">
            <a:spAutoFit/>
          </a:bodyPr>
          <a:lstStyle/>
          <a:p>
            <a:r>
              <a:rPr lang="en-US" altLang="zh-CN" sz="2800" b="1">
                <a:solidFill>
                  <a:srgbClr val="FF0000"/>
                </a:solidFill>
                <a:latin typeface="Calibri" pitchFamily="34" charset="0"/>
              </a:rPr>
              <a:t>——</a:t>
            </a:r>
            <a:r>
              <a:rPr lang="zh-CN" altLang="en-US" sz="2800" b="1">
                <a:solidFill>
                  <a:srgbClr val="FF0000"/>
                </a:solidFill>
                <a:latin typeface="Calibri" pitchFamily="34" charset="0"/>
              </a:rPr>
              <a:t>不要“跑偏”</a:t>
            </a:r>
          </a:p>
        </p:txBody>
      </p:sp>
      <p:sp>
        <p:nvSpPr>
          <p:cNvPr id="12" name="TextBox 11"/>
          <p:cNvSpPr txBox="1">
            <a:spLocks noChangeArrowheads="1"/>
          </p:cNvSpPr>
          <p:nvPr/>
        </p:nvSpPr>
        <p:spPr bwMode="auto">
          <a:xfrm>
            <a:off x="3668671" y="5191910"/>
            <a:ext cx="3775075" cy="523875"/>
          </a:xfrm>
          <a:prstGeom prst="rect">
            <a:avLst/>
          </a:prstGeom>
          <a:noFill/>
          <a:ln w="9525">
            <a:noFill/>
            <a:miter lim="800000"/>
            <a:headEnd/>
            <a:tailEnd/>
          </a:ln>
        </p:spPr>
        <p:txBody>
          <a:bodyPr wrap="none">
            <a:spAutoFit/>
          </a:bodyPr>
          <a:lstStyle/>
          <a:p>
            <a:r>
              <a:rPr lang="zh-CN" altLang="en-US" sz="2800" b="1">
                <a:solidFill>
                  <a:srgbClr val="0000CC"/>
                </a:solidFill>
                <a:latin typeface="微软雅黑" pitchFamily="34" charset="-122"/>
                <a:ea typeface="微软雅黑" pitchFamily="34" charset="-122"/>
              </a:rPr>
              <a:t>（四）以战略为抓手　</a:t>
            </a:r>
          </a:p>
        </p:txBody>
      </p:sp>
      <p:sp>
        <p:nvSpPr>
          <p:cNvPr id="13" name="TextBox 12"/>
          <p:cNvSpPr txBox="1">
            <a:spLocks noChangeArrowheads="1"/>
          </p:cNvSpPr>
          <p:nvPr/>
        </p:nvSpPr>
        <p:spPr bwMode="auto">
          <a:xfrm>
            <a:off x="7242134" y="5215722"/>
            <a:ext cx="2998787" cy="523875"/>
          </a:xfrm>
          <a:prstGeom prst="rect">
            <a:avLst/>
          </a:prstGeom>
          <a:noFill/>
          <a:ln w="9525">
            <a:noFill/>
            <a:miter lim="800000"/>
            <a:headEnd/>
            <a:tailEnd/>
          </a:ln>
        </p:spPr>
        <p:txBody>
          <a:bodyPr wrap="none">
            <a:spAutoFit/>
          </a:bodyPr>
          <a:lstStyle/>
          <a:p>
            <a:r>
              <a:rPr lang="en-US" altLang="zh-CN" sz="2800" b="1">
                <a:solidFill>
                  <a:srgbClr val="FF0000"/>
                </a:solidFill>
                <a:latin typeface="Calibri" pitchFamily="34" charset="0"/>
              </a:rPr>
              <a:t>——</a:t>
            </a:r>
            <a:r>
              <a:rPr lang="zh-CN" altLang="en-US" sz="2800" b="1">
                <a:solidFill>
                  <a:srgbClr val="FF0000"/>
                </a:solidFill>
                <a:latin typeface="Calibri" pitchFamily="34" charset="0"/>
              </a:rPr>
              <a:t>不要“蛮干”</a:t>
            </a:r>
          </a:p>
        </p:txBody>
      </p:sp>
      <p:sp>
        <p:nvSpPr>
          <p:cNvPr id="14" name="矩形 3"/>
          <p:cNvSpPr>
            <a:spLocks noChangeArrowheads="1"/>
          </p:cNvSpPr>
          <p:nvPr/>
        </p:nvSpPr>
        <p:spPr bwMode="auto">
          <a:xfrm>
            <a:off x="3292488" y="429398"/>
            <a:ext cx="7520007" cy="769441"/>
          </a:xfrm>
          <a:prstGeom prst="rect">
            <a:avLst/>
          </a:prstGeom>
          <a:noFill/>
          <a:ln w="9525">
            <a:noFill/>
            <a:miter lim="800000"/>
            <a:headEnd/>
            <a:tailEnd/>
          </a:ln>
        </p:spPr>
        <p:txBody>
          <a:bodyPr wrap="none">
            <a:spAutoFit/>
          </a:bodyPr>
          <a:lstStyle/>
          <a:p>
            <a:r>
              <a:rPr lang="zh-CN" altLang="en-US" sz="4400" b="1" dirty="0" smtClean="0">
                <a:solidFill>
                  <a:srgbClr val="FF0000"/>
                </a:solidFill>
                <a:latin typeface="微软雅黑" pitchFamily="34" charset="-122"/>
                <a:ea typeface="微软雅黑" pitchFamily="34" charset="-122"/>
              </a:rPr>
              <a:t>来</a:t>
            </a:r>
            <a:r>
              <a:rPr lang="zh-CN" altLang="en-US" sz="4400" b="1" dirty="0">
                <a:solidFill>
                  <a:srgbClr val="FF0000"/>
                </a:solidFill>
                <a:latin typeface="微软雅黑" pitchFamily="34" charset="-122"/>
                <a:ea typeface="微软雅黑" pitchFamily="34" charset="-122"/>
              </a:rPr>
              <a:t>一场复习的“供给侧改革”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1+#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a:xfrm>
            <a:off x="1311241" y="1428984"/>
            <a:ext cx="9920161" cy="4858330"/>
          </a:xfrm>
          <a:prstGeom prst="rect">
            <a:avLst/>
          </a:prstGeom>
          <a:ln>
            <a:solidFill>
              <a:srgbClr val="FF0000"/>
            </a:solidFill>
          </a:ln>
        </p:spPr>
        <p:txBody>
          <a:bodyPr lIns="94796" tIns="47398" rIns="94796" bIns="47398">
            <a:noAutofit/>
          </a:bodyPr>
          <a:lstStyle/>
          <a:p>
            <a:pPr marL="355484" indent="-355484" defTabSz="947958" eaLnBrk="0" hangingPunct="0">
              <a:spcBef>
                <a:spcPct val="20000"/>
              </a:spcBef>
              <a:defRPr/>
            </a:pPr>
            <a:r>
              <a:rPr lang="zh-CN" altLang="en-US" sz="2000" b="1" noProof="1" smtClean="0">
                <a:solidFill>
                  <a:schemeClr val="tx1">
                    <a:lumMod val="50000"/>
                  </a:schemeClr>
                </a:solidFill>
                <a:latin typeface="黑体" pitchFamily="49" charset="-122"/>
                <a:ea typeface="黑体" pitchFamily="49" charset="-122"/>
                <a:sym typeface="+mn-ea"/>
              </a:rPr>
              <a:t>一、高考考试大纲、考试说明修订要点</a:t>
            </a:r>
          </a:p>
          <a:p>
            <a:pPr marL="355484" indent="-355484" defTabSz="947958" eaLnBrk="0" hangingPunct="0">
              <a:spcBef>
                <a:spcPct val="20000"/>
              </a:spcBef>
              <a:defRPr/>
            </a:pPr>
            <a:r>
              <a:rPr lang="zh-CN" altLang="en-US" sz="2000" b="1" kern="0" dirty="0" smtClean="0">
                <a:solidFill>
                  <a:srgbClr val="FF0000"/>
                </a:solidFill>
                <a:latin typeface="黑体" pitchFamily="49" charset="-122"/>
                <a:ea typeface="黑体" pitchFamily="49" charset="-122"/>
                <a:sym typeface="+mn-ea"/>
              </a:rPr>
              <a:t>突出问题意识；强化理论指导</a:t>
            </a:r>
            <a:r>
              <a:rPr lang="zh-CN" altLang="en-US" sz="2000" b="1" kern="0" dirty="0" smtClean="0">
                <a:solidFill>
                  <a:srgbClr val="2210D6"/>
                </a:solidFill>
                <a:latin typeface="黑体" pitchFamily="49" charset="-122"/>
                <a:ea typeface="黑体" pitchFamily="49" charset="-122"/>
                <a:sym typeface="+mn-ea"/>
              </a:rPr>
              <a:t>；细化能力目标；减少重复考查</a:t>
            </a:r>
          </a:p>
          <a:p>
            <a:pPr marL="355484" indent="-355484" defTabSz="947958" eaLnBrk="0" hangingPunct="0">
              <a:spcBef>
                <a:spcPct val="20000"/>
              </a:spcBef>
              <a:defRPr/>
            </a:pPr>
            <a:r>
              <a:rPr lang="zh-CN" altLang="en-US" sz="2000" b="1" noProof="1" smtClean="0">
                <a:solidFill>
                  <a:schemeClr val="tx1">
                    <a:lumMod val="50000"/>
                  </a:schemeClr>
                </a:solidFill>
                <a:latin typeface="黑体" pitchFamily="49" charset="-122"/>
                <a:ea typeface="黑体" pitchFamily="49" charset="-122"/>
                <a:sym typeface="+mn-ea"/>
              </a:rPr>
              <a:t>二、高考内容改革的原则、措施和成效</a:t>
            </a:r>
          </a:p>
          <a:p>
            <a:pPr marL="355484" indent="-355484" defTabSz="947958" eaLnBrk="0" hangingPunct="0">
              <a:spcBef>
                <a:spcPct val="20000"/>
              </a:spcBef>
              <a:defRPr/>
            </a:pPr>
            <a:r>
              <a:rPr lang="en-US" altLang="zh-CN" sz="2000" b="1" noProof="1" smtClean="0">
                <a:solidFill>
                  <a:srgbClr val="2210D6"/>
                </a:solidFill>
                <a:latin typeface="黑体" pitchFamily="49" charset="-122"/>
                <a:ea typeface="黑体" pitchFamily="49" charset="-122"/>
                <a:sym typeface="+mn-ea"/>
              </a:rPr>
              <a:t>1.</a:t>
            </a:r>
            <a:r>
              <a:rPr lang="zh-CN" altLang="en-US" sz="2000" b="1" noProof="1" smtClean="0">
                <a:solidFill>
                  <a:srgbClr val="2210D6"/>
                </a:solidFill>
                <a:latin typeface="黑体" pitchFamily="49" charset="-122"/>
                <a:ea typeface="黑体" pitchFamily="49" charset="-122"/>
                <a:sym typeface="+mn-ea"/>
              </a:rPr>
              <a:t>原则：发掘历史学的人文内涵</a:t>
            </a:r>
          </a:p>
          <a:p>
            <a:pPr marL="473979" indent="-473979" defTabSz="947958" eaLnBrk="0" hangingPunct="0">
              <a:lnSpc>
                <a:spcPct val="120000"/>
              </a:lnSpc>
              <a:spcBef>
                <a:spcPts val="0"/>
              </a:spcBef>
              <a:defRPr/>
            </a:pPr>
            <a:r>
              <a:rPr lang="zh-CN" altLang="en-US" sz="2000" b="1" noProof="1" smtClean="0">
                <a:solidFill>
                  <a:schemeClr val="tx1">
                    <a:lumMod val="50000"/>
                  </a:schemeClr>
                </a:solidFill>
                <a:latin typeface="黑体" pitchFamily="49" charset="-122"/>
                <a:ea typeface="黑体" pitchFamily="49" charset="-122"/>
                <a:sym typeface="+mn-ea"/>
              </a:rPr>
              <a:t>措施：摆脱教材程式化的历史叙述</a:t>
            </a:r>
          </a:p>
          <a:p>
            <a:pPr marL="473979" indent="-473979" defTabSz="947958" eaLnBrk="0" hangingPunct="0">
              <a:lnSpc>
                <a:spcPct val="120000"/>
              </a:lnSpc>
              <a:spcBef>
                <a:spcPts val="0"/>
              </a:spcBef>
              <a:defRPr/>
            </a:pPr>
            <a:r>
              <a:rPr lang="zh-CN" altLang="en-US" sz="2000" b="1" noProof="1" smtClean="0">
                <a:solidFill>
                  <a:schemeClr val="tx1">
                    <a:lumMod val="50000"/>
                  </a:schemeClr>
                </a:solidFill>
                <a:latin typeface="黑体" pitchFamily="49" charset="-122"/>
                <a:ea typeface="黑体" pitchFamily="49" charset="-122"/>
                <a:sym typeface="+mn-ea"/>
              </a:rPr>
              <a:t>成效：打造历史学科考试评价的软实力</a:t>
            </a:r>
          </a:p>
          <a:p>
            <a:pPr marL="473979" indent="-473979" defTabSz="947958" eaLnBrk="0" hangingPunct="0">
              <a:lnSpc>
                <a:spcPct val="120000"/>
              </a:lnSpc>
              <a:spcBef>
                <a:spcPts val="0"/>
              </a:spcBef>
              <a:defRPr/>
            </a:pPr>
            <a:r>
              <a:rPr lang="en-US" altLang="zh-CN" sz="2000" b="1" noProof="1" smtClean="0">
                <a:solidFill>
                  <a:srgbClr val="2210D6"/>
                </a:solidFill>
                <a:latin typeface="黑体" pitchFamily="49" charset="-122"/>
                <a:ea typeface="黑体" pitchFamily="49" charset="-122"/>
                <a:sym typeface="+mn-ea"/>
              </a:rPr>
              <a:t>2.</a:t>
            </a:r>
            <a:r>
              <a:rPr lang="zh-CN" altLang="en-US" sz="2000" b="1" noProof="1" smtClean="0">
                <a:solidFill>
                  <a:srgbClr val="2210D6"/>
                </a:solidFill>
                <a:latin typeface="黑体" pitchFamily="49" charset="-122"/>
                <a:ea typeface="黑体" pitchFamily="49" charset="-122"/>
                <a:sym typeface="+mn-ea"/>
              </a:rPr>
              <a:t>原则：构建学科能力目标体系</a:t>
            </a:r>
          </a:p>
          <a:p>
            <a:pPr marL="473979" indent="-473979" defTabSz="947958" eaLnBrk="0" hangingPunct="0">
              <a:lnSpc>
                <a:spcPct val="120000"/>
              </a:lnSpc>
              <a:spcBef>
                <a:spcPts val="0"/>
              </a:spcBef>
              <a:defRPr/>
            </a:pPr>
            <a:r>
              <a:rPr lang="zh-CN" altLang="en-US" sz="2000" b="1" noProof="1" smtClean="0">
                <a:solidFill>
                  <a:schemeClr val="tx1">
                    <a:lumMod val="50000"/>
                  </a:schemeClr>
                </a:solidFill>
                <a:latin typeface="黑体" pitchFamily="49" charset="-122"/>
                <a:ea typeface="黑体" pitchFamily="49" charset="-122"/>
                <a:sym typeface="+mn-ea"/>
              </a:rPr>
              <a:t>措施：应和当代历史教育目标</a:t>
            </a:r>
          </a:p>
          <a:p>
            <a:pPr marL="473979" indent="-473979" defTabSz="947958" eaLnBrk="0" hangingPunct="0">
              <a:lnSpc>
                <a:spcPct val="120000"/>
              </a:lnSpc>
              <a:spcBef>
                <a:spcPts val="0"/>
              </a:spcBef>
              <a:defRPr/>
            </a:pPr>
            <a:r>
              <a:rPr lang="zh-CN" altLang="en-US" sz="2000" b="1" noProof="1" smtClean="0">
                <a:solidFill>
                  <a:schemeClr val="tx1">
                    <a:lumMod val="50000"/>
                  </a:schemeClr>
                </a:solidFill>
                <a:latin typeface="黑体" pitchFamily="49" charset="-122"/>
                <a:ea typeface="黑体" pitchFamily="49" charset="-122"/>
                <a:sym typeface="+mn-ea"/>
              </a:rPr>
              <a:t>成效：发现和论证已成为考试的新特点</a:t>
            </a:r>
          </a:p>
          <a:p>
            <a:pPr marL="473979" indent="-473979" defTabSz="947958" eaLnBrk="0" hangingPunct="0">
              <a:lnSpc>
                <a:spcPct val="120000"/>
              </a:lnSpc>
              <a:spcBef>
                <a:spcPts val="0"/>
              </a:spcBef>
              <a:defRPr/>
            </a:pPr>
            <a:r>
              <a:rPr lang="en-US" altLang="zh-CN" sz="2000" b="1" noProof="1" smtClean="0">
                <a:solidFill>
                  <a:srgbClr val="2210D6"/>
                </a:solidFill>
                <a:latin typeface="黑体" pitchFamily="49" charset="-122"/>
                <a:ea typeface="黑体" pitchFamily="49" charset="-122"/>
                <a:sym typeface="+mn-ea"/>
              </a:rPr>
              <a:t>3.</a:t>
            </a:r>
            <a:r>
              <a:rPr lang="zh-CN" altLang="en-US" sz="2000" b="1" noProof="1" smtClean="0">
                <a:solidFill>
                  <a:srgbClr val="2210D6"/>
                </a:solidFill>
                <a:latin typeface="黑体" pitchFamily="49" charset="-122"/>
                <a:ea typeface="黑体" pitchFamily="49" charset="-122"/>
                <a:sym typeface="+mn-ea"/>
              </a:rPr>
              <a:t>原则：精细化雕琢测量工具</a:t>
            </a:r>
          </a:p>
          <a:p>
            <a:pPr marL="473979" indent="-473979" defTabSz="947958" eaLnBrk="0" hangingPunct="0">
              <a:lnSpc>
                <a:spcPct val="120000"/>
              </a:lnSpc>
              <a:spcBef>
                <a:spcPts val="0"/>
              </a:spcBef>
              <a:defRPr/>
            </a:pPr>
            <a:r>
              <a:rPr lang="zh-CN" altLang="en-US" sz="2000" b="1" noProof="1" smtClean="0">
                <a:solidFill>
                  <a:schemeClr val="tx1">
                    <a:lumMod val="50000"/>
                  </a:schemeClr>
                </a:solidFill>
                <a:latin typeface="黑体" pitchFamily="49" charset="-122"/>
                <a:ea typeface="黑体" pitchFamily="49" charset="-122"/>
                <a:sym typeface="+mn-ea"/>
              </a:rPr>
              <a:t>措施：</a:t>
            </a:r>
            <a:r>
              <a:rPr lang="zh-CN" altLang="en-US" sz="2000" b="1" noProof="1" smtClean="0">
                <a:solidFill>
                  <a:srgbClr val="FF0000"/>
                </a:solidFill>
                <a:latin typeface="黑体" pitchFamily="49" charset="-122"/>
                <a:ea typeface="黑体" pitchFamily="49" charset="-122"/>
                <a:sym typeface="+mn-ea"/>
              </a:rPr>
              <a:t>选择题主观化，材料题自主化</a:t>
            </a:r>
          </a:p>
          <a:p>
            <a:pPr marL="473979" indent="-473979" eaLnBrk="0" hangingPunct="0">
              <a:lnSpc>
                <a:spcPct val="120000"/>
              </a:lnSpc>
              <a:spcBef>
                <a:spcPts val="0"/>
              </a:spcBef>
              <a:defRPr/>
            </a:pPr>
            <a:r>
              <a:rPr lang="zh-CN" altLang="en-US" sz="2000" b="1" noProof="1" smtClean="0">
                <a:solidFill>
                  <a:schemeClr val="tx1">
                    <a:lumMod val="50000"/>
                  </a:schemeClr>
                </a:solidFill>
                <a:latin typeface="黑体" pitchFamily="49" charset="-122"/>
                <a:ea typeface="黑体" pitchFamily="49" charset="-122"/>
                <a:sym typeface="+mn-ea"/>
              </a:rPr>
              <a:t>成效：提升了考试的评价功能</a:t>
            </a:r>
            <a:endParaRPr lang="en-US" altLang="zh-CN" sz="2000" b="1" noProof="1" smtClean="0">
              <a:solidFill>
                <a:schemeClr val="tx1">
                  <a:lumMod val="50000"/>
                </a:schemeClr>
              </a:solidFill>
              <a:latin typeface="黑体" pitchFamily="49" charset="-122"/>
              <a:ea typeface="黑体" pitchFamily="49" charset="-122"/>
              <a:sym typeface="+mn-ea"/>
            </a:endParaRPr>
          </a:p>
          <a:p>
            <a:pPr marL="473979" indent="-473979" eaLnBrk="0" hangingPunct="0">
              <a:lnSpc>
                <a:spcPct val="120000"/>
              </a:lnSpc>
              <a:spcBef>
                <a:spcPts val="0"/>
              </a:spcBef>
              <a:defRPr/>
            </a:pPr>
            <a:r>
              <a:rPr lang="en-US" altLang="zh-CN" sz="2000" b="1" dirty="0" smtClean="0">
                <a:solidFill>
                  <a:srgbClr val="0000CC"/>
                </a:solidFill>
                <a:latin typeface="宋体" pitchFamily="2" charset="-122"/>
              </a:rPr>
              <a:t>                         ——</a:t>
            </a:r>
            <a:r>
              <a:rPr lang="zh-CN" altLang="en-US" sz="2000" b="1" dirty="0" smtClean="0">
                <a:solidFill>
                  <a:srgbClr val="0000CC"/>
                </a:solidFill>
                <a:latin typeface="宋体" pitchFamily="2" charset="-122"/>
              </a:rPr>
              <a:t>教育部考试中心杨宁一</a:t>
            </a:r>
            <a:r>
              <a:rPr lang="en-US" altLang="zh-CN" sz="2000" b="1" dirty="0" smtClean="0">
                <a:solidFill>
                  <a:srgbClr val="0000CC"/>
                </a:solidFill>
                <a:latin typeface="宋体" pitchFamily="2" charset="-122"/>
              </a:rPr>
              <a:t>2016</a:t>
            </a:r>
            <a:r>
              <a:rPr lang="zh-CN" altLang="en-US" sz="2000" b="1" dirty="0" smtClean="0">
                <a:solidFill>
                  <a:srgbClr val="0000CC"/>
                </a:solidFill>
                <a:latin typeface="宋体" pitchFamily="2" charset="-122"/>
              </a:rPr>
              <a:t>年</a:t>
            </a:r>
            <a:r>
              <a:rPr lang="en-US" altLang="zh-CN" sz="2000" b="1" dirty="0" smtClean="0">
                <a:solidFill>
                  <a:srgbClr val="0000CC"/>
                </a:solidFill>
                <a:latin typeface="宋体" pitchFamily="2" charset="-122"/>
              </a:rPr>
              <a:t>10</a:t>
            </a:r>
            <a:r>
              <a:rPr lang="zh-CN" altLang="en-US" sz="2000" b="1" dirty="0" smtClean="0">
                <a:solidFill>
                  <a:srgbClr val="0000CC"/>
                </a:solidFill>
                <a:latin typeface="宋体" pitchFamily="2" charset="-122"/>
              </a:rPr>
              <a:t>月</a:t>
            </a:r>
          </a:p>
          <a:p>
            <a:pPr marL="473979" indent="-473979" defTabSz="947958" eaLnBrk="0" hangingPunct="0">
              <a:lnSpc>
                <a:spcPct val="120000"/>
              </a:lnSpc>
              <a:spcBef>
                <a:spcPts val="0"/>
              </a:spcBef>
              <a:defRPr/>
            </a:pPr>
            <a:endParaRPr lang="zh-CN" altLang="en-US" sz="2000" b="1" noProof="1">
              <a:solidFill>
                <a:schemeClr val="tx1">
                  <a:lumMod val="50000"/>
                </a:schemeClr>
              </a:solidFill>
              <a:latin typeface="黑体" pitchFamily="49" charset="-122"/>
              <a:ea typeface="黑体" pitchFamily="49" charset="-122"/>
              <a:sym typeface="+mn-ea"/>
            </a:endParaRPr>
          </a:p>
        </p:txBody>
      </p:sp>
      <p:sp>
        <p:nvSpPr>
          <p:cNvPr id="3" name="标题 1"/>
          <p:cNvSpPr txBox="1">
            <a:spLocks/>
          </p:cNvSpPr>
          <p:nvPr/>
        </p:nvSpPr>
        <p:spPr>
          <a:xfrm>
            <a:off x="1787744" y="857861"/>
            <a:ext cx="8619626" cy="714545"/>
          </a:xfrm>
          <a:prstGeom prst="rect">
            <a:avLst/>
          </a:prstGeom>
        </p:spPr>
        <p:txBody>
          <a:bodyPr lIns="94796" tIns="47398" rIns="94796" bIns="47398"/>
          <a:lstStyle/>
          <a:p>
            <a:pPr algn="ctr" fontAlgn="auto">
              <a:spcAft>
                <a:spcPts val="0"/>
              </a:spcAft>
              <a:defRPr/>
            </a:pPr>
            <a:r>
              <a:rPr lang="en-US" altLang="zh-CN" b="1" dirty="0">
                <a:solidFill>
                  <a:srgbClr val="0000CC"/>
                </a:solidFill>
                <a:latin typeface="黑体" pitchFamily="49" charset="-122"/>
                <a:ea typeface="黑体" pitchFamily="49" charset="-122"/>
                <a:cs typeface="+mj-cs"/>
              </a:rPr>
              <a:t>2017</a:t>
            </a:r>
            <a:r>
              <a:rPr lang="zh-CN" altLang="en-US" b="1" dirty="0">
                <a:solidFill>
                  <a:srgbClr val="0000CC"/>
                </a:solidFill>
                <a:latin typeface="黑体" pitchFamily="49" charset="-122"/>
                <a:ea typeface="黑体" pitchFamily="49" charset="-122"/>
                <a:cs typeface="+mj-cs"/>
              </a:rPr>
              <a:t>年高考考试大纲修订说明</a:t>
            </a:r>
          </a:p>
        </p:txBody>
      </p:sp>
      <p:sp>
        <p:nvSpPr>
          <p:cNvPr id="4" name="椭圆 3"/>
          <p:cNvSpPr/>
          <p:nvPr/>
        </p:nvSpPr>
        <p:spPr>
          <a:xfrm>
            <a:off x="1882745" y="5072868"/>
            <a:ext cx="3944307" cy="3573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4796" tIns="47398" rIns="94796" bIns="47398" rtlCol="0" anchor="ctr"/>
          <a:lstStyle/>
          <a:p>
            <a:pPr algn="ctr"/>
            <a:endParaRPr lang="zh-CN" altLang="en-US"/>
          </a:p>
        </p:txBody>
      </p:sp>
      <p:sp>
        <p:nvSpPr>
          <p:cNvPr id="5" name="TextBox 4"/>
          <p:cNvSpPr txBox="1"/>
          <p:nvPr/>
        </p:nvSpPr>
        <p:spPr>
          <a:xfrm>
            <a:off x="4232396" y="40159"/>
            <a:ext cx="3365389"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1</a:t>
            </a:r>
            <a:r>
              <a:rPr lang="zh-CN" altLang="en-US" sz="3300" b="1" dirty="0" smtClean="0">
                <a:solidFill>
                  <a:srgbClr val="FF0000"/>
                </a:solidFill>
                <a:latin typeface="+mn-ea"/>
              </a:rPr>
              <a:t>、</a:t>
            </a:r>
            <a:r>
              <a:rPr lang="zh-CN" altLang="en-US" sz="3300" b="1" noProof="1" smtClean="0">
                <a:solidFill>
                  <a:srgbClr val="FF0000"/>
                </a:solidFill>
                <a:latin typeface="+mn-ea"/>
                <a:sym typeface="+mn-ea"/>
              </a:rPr>
              <a:t>选</a:t>
            </a:r>
            <a:r>
              <a:rPr lang="zh-CN" altLang="en-US" sz="3300" b="1" noProof="1">
                <a:solidFill>
                  <a:srgbClr val="FF0000"/>
                </a:solidFill>
                <a:latin typeface="+mn-ea"/>
                <a:sym typeface="+mn-ea"/>
              </a:rPr>
              <a:t>择</a:t>
            </a:r>
            <a:r>
              <a:rPr lang="zh-CN" altLang="en-US" sz="3300" b="1" noProof="1" smtClean="0">
                <a:solidFill>
                  <a:srgbClr val="FF0000"/>
                </a:solidFill>
                <a:latin typeface="+mn-ea"/>
                <a:sym typeface="+mn-ea"/>
              </a:rPr>
              <a:t>题主</a:t>
            </a:r>
            <a:r>
              <a:rPr lang="zh-CN" altLang="en-US" sz="3300" b="1" noProof="1">
                <a:solidFill>
                  <a:srgbClr val="FF0000"/>
                </a:solidFill>
                <a:latin typeface="+mn-ea"/>
                <a:sym typeface="+mn-ea"/>
              </a:rPr>
              <a:t>观</a:t>
            </a:r>
            <a:r>
              <a:rPr lang="zh-CN" altLang="en-US" sz="3300" b="1" noProof="1" smtClean="0">
                <a:solidFill>
                  <a:srgbClr val="FF0000"/>
                </a:solidFill>
                <a:latin typeface="+mn-ea"/>
                <a:sym typeface="+mn-ea"/>
              </a:rPr>
              <a:t>化</a:t>
            </a:r>
            <a:endParaRPr lang="zh-CN" altLang="en-US" sz="3300" b="1" dirty="0">
              <a:solidFill>
                <a:srgbClr val="FF0000"/>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980487" y="1786352"/>
            <a:ext cx="4126816" cy="603553"/>
          </a:xfrm>
          <a:prstGeom prst="rect">
            <a:avLst/>
          </a:prstGeom>
          <a:noFill/>
          <a:ln w="9525">
            <a:noFill/>
            <a:miter lim="800000"/>
            <a:headEnd/>
            <a:tailEnd/>
          </a:ln>
        </p:spPr>
        <p:txBody>
          <a:bodyPr wrap="none" lIns="94796" tIns="47398" rIns="94796" bIns="47398">
            <a:spAutoFit/>
          </a:bodyPr>
          <a:lstStyle/>
          <a:p>
            <a:r>
              <a:rPr lang="zh-CN" altLang="en-US" sz="3300" b="1" dirty="0">
                <a:solidFill>
                  <a:srgbClr val="FF0000"/>
                </a:solidFill>
                <a:latin typeface="微软雅黑" pitchFamily="34" charset="-122"/>
                <a:ea typeface="微软雅黑" pitchFamily="34" charset="-122"/>
              </a:rPr>
              <a:t>一轮复习</a:t>
            </a:r>
            <a:r>
              <a:rPr lang="zh-CN" altLang="en-US" sz="3300" b="1" dirty="0" smtClean="0">
                <a:solidFill>
                  <a:srgbClr val="FF0000"/>
                </a:solidFill>
                <a:latin typeface="微软雅黑" pitchFamily="34" charset="-122"/>
                <a:ea typeface="微软雅黑" pitchFamily="34" charset="-122"/>
              </a:rPr>
              <a:t>的四大</a:t>
            </a:r>
            <a:r>
              <a:rPr lang="zh-CN" altLang="en-US" sz="3300" b="1" dirty="0">
                <a:solidFill>
                  <a:srgbClr val="FF0000"/>
                </a:solidFill>
                <a:latin typeface="微软雅黑" pitchFamily="34" charset="-122"/>
                <a:ea typeface="微软雅黑" pitchFamily="34" charset="-122"/>
              </a:rPr>
              <a:t>战略 </a:t>
            </a:r>
          </a:p>
        </p:txBody>
      </p:sp>
      <p:sp>
        <p:nvSpPr>
          <p:cNvPr id="4" name="TextBox 3"/>
          <p:cNvSpPr txBox="1">
            <a:spLocks noChangeArrowheads="1"/>
          </p:cNvSpPr>
          <p:nvPr/>
        </p:nvSpPr>
        <p:spPr bwMode="auto">
          <a:xfrm>
            <a:off x="3526822" y="2858162"/>
            <a:ext cx="5046940" cy="1880826"/>
          </a:xfrm>
          <a:prstGeom prst="rect">
            <a:avLst/>
          </a:prstGeom>
          <a:noFill/>
          <a:ln w="9525">
            <a:solidFill>
              <a:srgbClr val="FF0000"/>
            </a:solidFill>
            <a:miter lim="800000"/>
            <a:headEnd/>
            <a:tailEnd/>
          </a:ln>
        </p:spPr>
        <p:txBody>
          <a:bodyPr wrap="none" lIns="94796" tIns="47398" rIns="94796" bIns="47398">
            <a:spAutoFit/>
          </a:bodyPr>
          <a:lstStyle/>
          <a:p>
            <a:r>
              <a:rPr lang="zh-CN" altLang="en-US" sz="2900" b="1" dirty="0"/>
              <a:t>战略一：哇啦哇啦读书计划</a:t>
            </a:r>
            <a:endParaRPr lang="en-US" altLang="zh-CN" sz="2900" b="1" dirty="0"/>
          </a:p>
          <a:p>
            <a:r>
              <a:rPr lang="zh-CN" altLang="en-US" sz="2900" b="1" dirty="0"/>
              <a:t>战略二：历史天天见工程</a:t>
            </a:r>
            <a:endParaRPr lang="en-US" altLang="zh-CN" sz="2900" b="1" dirty="0"/>
          </a:p>
          <a:p>
            <a:r>
              <a:rPr lang="zh-CN" altLang="en-US" sz="2900" b="1" dirty="0"/>
              <a:t>战略三：尖子生培优工程</a:t>
            </a:r>
            <a:endParaRPr lang="en-US" altLang="zh-CN" sz="2900" b="1" dirty="0"/>
          </a:p>
          <a:p>
            <a:r>
              <a:rPr lang="zh-CN" altLang="en-US" sz="2900" b="1" dirty="0" smtClean="0"/>
              <a:t>战</a:t>
            </a:r>
            <a:r>
              <a:rPr lang="zh-CN" altLang="en-US" sz="2900" b="1" dirty="0"/>
              <a:t>略四：文综选择题训练工程</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Administrator\Documents\Tencent Files\948622014\Image\C2C\631BAF9BEAA5EF38F4E0327F84AF87E6.jpg"/>
          <p:cNvPicPr>
            <a:picLocks noChangeAspect="1" noChangeArrowheads="1"/>
          </p:cNvPicPr>
          <p:nvPr/>
        </p:nvPicPr>
        <p:blipFill>
          <a:blip r:embed="rId2" cstate="print"/>
          <a:srcRect/>
          <a:stretch>
            <a:fillRect/>
          </a:stretch>
        </p:blipFill>
        <p:spPr bwMode="auto">
          <a:xfrm rot="16200000">
            <a:off x="-635436" y="1375944"/>
            <a:ext cx="5286347" cy="3964760"/>
          </a:xfrm>
          <a:prstGeom prst="rect">
            <a:avLst/>
          </a:prstGeom>
          <a:noFill/>
        </p:spPr>
      </p:pic>
      <p:pic>
        <p:nvPicPr>
          <p:cNvPr id="9218" name="Picture 2" descr="C:\Users\Administrator\Documents\Tencent Files\948622014\Image\C2C\CC6E961BCFB2B8B8D765015CDEB20251.jpg"/>
          <p:cNvPicPr>
            <a:picLocks noChangeAspect="1" noChangeArrowheads="1"/>
          </p:cNvPicPr>
          <p:nvPr/>
        </p:nvPicPr>
        <p:blipFill>
          <a:blip r:embed="rId3" cstate="print"/>
          <a:srcRect/>
          <a:stretch>
            <a:fillRect/>
          </a:stretch>
        </p:blipFill>
        <p:spPr bwMode="auto">
          <a:xfrm rot="16200000">
            <a:off x="3442475" y="1417622"/>
            <a:ext cx="5238788" cy="3929091"/>
          </a:xfrm>
          <a:prstGeom prst="rect">
            <a:avLst/>
          </a:prstGeom>
          <a:noFill/>
        </p:spPr>
      </p:pic>
      <p:pic>
        <p:nvPicPr>
          <p:cNvPr id="9219" name="Picture 3" descr="C:\Users\Administrator\Documents\Tencent Files\948622014\Image\C2C\A475EC6B764D0FB4143AFA15D3BCF87A.jpg"/>
          <p:cNvPicPr>
            <a:picLocks noChangeAspect="1" noChangeArrowheads="1"/>
          </p:cNvPicPr>
          <p:nvPr/>
        </p:nvPicPr>
        <p:blipFill>
          <a:blip r:embed="rId4" cstate="print"/>
          <a:srcRect/>
          <a:stretch>
            <a:fillRect/>
          </a:stretch>
        </p:blipFill>
        <p:spPr bwMode="auto">
          <a:xfrm rot="16200000">
            <a:off x="7522121" y="1362319"/>
            <a:ext cx="5177348" cy="3883011"/>
          </a:xfrm>
          <a:prstGeom prst="rect">
            <a:avLst/>
          </a:prstGeom>
          <a:noFill/>
        </p:spPr>
      </p:pic>
      <p:sp>
        <p:nvSpPr>
          <p:cNvPr id="5" name="矩形 4"/>
          <p:cNvSpPr/>
          <p:nvPr/>
        </p:nvSpPr>
        <p:spPr>
          <a:xfrm>
            <a:off x="4403097" y="110609"/>
            <a:ext cx="3480440" cy="584775"/>
          </a:xfrm>
          <a:prstGeom prst="rect">
            <a:avLst/>
          </a:prstGeom>
        </p:spPr>
        <p:txBody>
          <a:bodyPr wrap="none">
            <a:spAutoFit/>
          </a:bodyPr>
          <a:lstStyle/>
          <a:p>
            <a:r>
              <a:rPr lang="zh-CN" altLang="en-US" sz="3200" b="1" dirty="0" smtClean="0">
                <a:solidFill>
                  <a:srgbClr val="FF0000"/>
                </a:solidFill>
              </a:rPr>
              <a:t>哇啦哇啦读书计划</a:t>
            </a:r>
            <a:endParaRPr lang="zh-CN" altLang="en-US" sz="3200"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C:\Users\Administrator\Documents\Tencent Files\948622014\Image\C2C\3F8CEFAEC7F20A116F4EEE6A6871DC11.jpg"/>
          <p:cNvPicPr>
            <a:picLocks noChangeAspect="1" noChangeArrowheads="1"/>
          </p:cNvPicPr>
          <p:nvPr/>
        </p:nvPicPr>
        <p:blipFill>
          <a:blip r:embed="rId2" cstate="print"/>
          <a:srcRect/>
          <a:stretch>
            <a:fillRect/>
          </a:stretch>
        </p:blipFill>
        <p:spPr bwMode="auto">
          <a:xfrm rot="10800000">
            <a:off x="4240200" y="834213"/>
            <a:ext cx="3643338" cy="4857784"/>
          </a:xfrm>
          <a:prstGeom prst="rect">
            <a:avLst/>
          </a:prstGeom>
          <a:noFill/>
        </p:spPr>
      </p:pic>
      <p:pic>
        <p:nvPicPr>
          <p:cNvPr id="184322" name="Picture 2" descr="C:\Users\Administrator\Documents\Tencent Files\948622014\Image\C2C\B3F49A130C3FCE95B828D123AA8E5D65.jpg"/>
          <p:cNvPicPr>
            <a:picLocks noChangeAspect="1" noChangeArrowheads="1"/>
          </p:cNvPicPr>
          <p:nvPr/>
        </p:nvPicPr>
        <p:blipFill>
          <a:blip r:embed="rId3" cstate="print"/>
          <a:srcRect/>
          <a:stretch>
            <a:fillRect/>
          </a:stretch>
        </p:blipFill>
        <p:spPr bwMode="auto">
          <a:xfrm>
            <a:off x="8222868" y="834213"/>
            <a:ext cx="3589760" cy="4786346"/>
          </a:xfrm>
          <a:prstGeom prst="rect">
            <a:avLst/>
          </a:prstGeom>
          <a:noFill/>
        </p:spPr>
      </p:pic>
      <p:pic>
        <p:nvPicPr>
          <p:cNvPr id="184323" name="Picture 3" descr="C:\Users\Administrator\Documents\Tencent Files\948622014\Image\C2C\1097F0D80C20A10828FF552A4E64DDE7.jpg"/>
          <p:cNvPicPr>
            <a:picLocks noChangeAspect="1" noChangeArrowheads="1"/>
          </p:cNvPicPr>
          <p:nvPr/>
        </p:nvPicPr>
        <p:blipFill>
          <a:blip r:embed="rId4" cstate="print"/>
          <a:srcRect/>
          <a:stretch>
            <a:fillRect/>
          </a:stretch>
        </p:blipFill>
        <p:spPr bwMode="auto">
          <a:xfrm rot="10800000">
            <a:off x="311110" y="786588"/>
            <a:ext cx="3714775" cy="4953033"/>
          </a:xfrm>
          <a:prstGeom prst="rect">
            <a:avLst/>
          </a:prstGeom>
          <a:noFill/>
        </p:spPr>
      </p:pic>
      <p:sp>
        <p:nvSpPr>
          <p:cNvPr id="5" name="矩形 4"/>
          <p:cNvSpPr/>
          <p:nvPr/>
        </p:nvSpPr>
        <p:spPr>
          <a:xfrm>
            <a:off x="4403097" y="110609"/>
            <a:ext cx="3480440" cy="584775"/>
          </a:xfrm>
          <a:prstGeom prst="rect">
            <a:avLst/>
          </a:prstGeom>
        </p:spPr>
        <p:txBody>
          <a:bodyPr wrap="none">
            <a:spAutoFit/>
          </a:bodyPr>
          <a:lstStyle/>
          <a:p>
            <a:r>
              <a:rPr lang="zh-CN" altLang="en-US" sz="3200" b="1" dirty="0" smtClean="0">
                <a:solidFill>
                  <a:srgbClr val="FF0000"/>
                </a:solidFill>
              </a:rPr>
              <a:t>哇啦哇啦读书计划</a:t>
            </a:r>
            <a:endParaRPr lang="zh-CN" altLang="en-US" sz="3200"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ocuments\Tencent Files\948622014\Image\C2C\E7796FE3239631706E99D85F97C81722.jpg"/>
          <p:cNvPicPr>
            <a:picLocks noChangeAspect="1" noChangeArrowheads="1"/>
          </p:cNvPicPr>
          <p:nvPr/>
        </p:nvPicPr>
        <p:blipFill>
          <a:blip r:embed="rId2" cstate="print"/>
          <a:srcRect/>
          <a:stretch>
            <a:fillRect/>
          </a:stretch>
        </p:blipFill>
        <p:spPr bwMode="auto">
          <a:xfrm rot="10800000">
            <a:off x="882613" y="715150"/>
            <a:ext cx="4285655" cy="5714206"/>
          </a:xfrm>
          <a:prstGeom prst="rect">
            <a:avLst/>
          </a:prstGeom>
          <a:noFill/>
        </p:spPr>
      </p:pic>
      <p:pic>
        <p:nvPicPr>
          <p:cNvPr id="1028" name="Picture 4"/>
          <p:cNvPicPr>
            <a:picLocks noChangeAspect="1" noChangeArrowheads="1"/>
          </p:cNvPicPr>
          <p:nvPr/>
        </p:nvPicPr>
        <p:blipFill>
          <a:blip r:embed="rId3" cstate="print"/>
          <a:srcRect/>
          <a:stretch>
            <a:fillRect/>
          </a:stretch>
        </p:blipFill>
        <p:spPr bwMode="auto">
          <a:xfrm rot="10800000">
            <a:off x="6526215" y="786588"/>
            <a:ext cx="4286030" cy="5715040"/>
          </a:xfrm>
          <a:prstGeom prst="rect">
            <a:avLst/>
          </a:prstGeom>
          <a:noFill/>
          <a:ln w="9525">
            <a:noFill/>
            <a:miter lim="800000"/>
            <a:headEnd/>
            <a:tailEnd/>
          </a:ln>
          <a:effectLst/>
        </p:spPr>
      </p:pic>
      <p:sp>
        <p:nvSpPr>
          <p:cNvPr id="4" name="矩形 3"/>
          <p:cNvSpPr/>
          <p:nvPr/>
        </p:nvSpPr>
        <p:spPr>
          <a:xfrm>
            <a:off x="4668827" y="39171"/>
            <a:ext cx="3068469" cy="584775"/>
          </a:xfrm>
          <a:prstGeom prst="rect">
            <a:avLst/>
          </a:prstGeom>
        </p:spPr>
        <p:txBody>
          <a:bodyPr wrap="none">
            <a:spAutoFit/>
          </a:bodyPr>
          <a:lstStyle/>
          <a:p>
            <a:r>
              <a:rPr lang="zh-CN" altLang="en-US" sz="3200" b="1" dirty="0" smtClean="0">
                <a:solidFill>
                  <a:srgbClr val="FF0000"/>
                </a:solidFill>
              </a:rPr>
              <a:t>历史天天见工程</a:t>
            </a:r>
            <a:endParaRPr lang="zh-CN" altLang="en-US" sz="3200"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Administrator\Documents\Tencent Files\948622014\Image\C2C\8FA4A0DC7ACC33B96DA25E73B42E74CB.jpg"/>
          <p:cNvPicPr>
            <a:picLocks noChangeAspect="1" noChangeArrowheads="1"/>
          </p:cNvPicPr>
          <p:nvPr/>
        </p:nvPicPr>
        <p:blipFill>
          <a:blip r:embed="rId2" cstate="print"/>
          <a:srcRect/>
          <a:stretch>
            <a:fillRect/>
          </a:stretch>
        </p:blipFill>
        <p:spPr bwMode="auto">
          <a:xfrm rot="16200000">
            <a:off x="5859462" y="1334279"/>
            <a:ext cx="5905541" cy="4429156"/>
          </a:xfrm>
          <a:prstGeom prst="rect">
            <a:avLst/>
          </a:prstGeom>
          <a:noFill/>
        </p:spPr>
      </p:pic>
      <p:pic>
        <p:nvPicPr>
          <p:cNvPr id="1026" name="Picture 2" descr="C:\Users\Administrator\Documents\Tencent Files\948622014\Image\C2C\0B3A36010C8929037CF8F8D62F75ABF6.jpg"/>
          <p:cNvPicPr>
            <a:picLocks noChangeAspect="1" noChangeArrowheads="1"/>
          </p:cNvPicPr>
          <p:nvPr/>
        </p:nvPicPr>
        <p:blipFill>
          <a:blip r:embed="rId3" cstate="print"/>
          <a:srcRect/>
          <a:stretch>
            <a:fillRect/>
          </a:stretch>
        </p:blipFill>
        <p:spPr bwMode="auto">
          <a:xfrm rot="16200000">
            <a:off x="787363" y="1334279"/>
            <a:ext cx="5905541" cy="4429156"/>
          </a:xfrm>
          <a:prstGeom prst="rect">
            <a:avLst/>
          </a:prstGeom>
          <a:noFill/>
        </p:spPr>
      </p:pic>
      <p:sp>
        <p:nvSpPr>
          <p:cNvPr id="4" name="矩形 3"/>
          <p:cNvSpPr/>
          <p:nvPr/>
        </p:nvSpPr>
        <p:spPr>
          <a:xfrm>
            <a:off x="5029382" y="39171"/>
            <a:ext cx="3068469" cy="584775"/>
          </a:xfrm>
          <a:prstGeom prst="rect">
            <a:avLst/>
          </a:prstGeom>
        </p:spPr>
        <p:txBody>
          <a:bodyPr wrap="none">
            <a:spAutoFit/>
          </a:bodyPr>
          <a:lstStyle/>
          <a:p>
            <a:r>
              <a:rPr lang="zh-CN" altLang="en-US" sz="3200" b="1" dirty="0" smtClean="0">
                <a:solidFill>
                  <a:srgbClr val="FF0000"/>
                </a:solidFill>
              </a:rPr>
              <a:t>尖子生培优工程</a:t>
            </a:r>
            <a:endParaRPr lang="zh-CN" altLang="en-US" sz="3200"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351267" y="806023"/>
            <a:ext cx="6442282" cy="483177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rot="5400000">
            <a:off x="5784982" y="812670"/>
            <a:ext cx="6501628" cy="4876289"/>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rot="5400000">
            <a:off x="-57945" y="869889"/>
            <a:ext cx="6381708" cy="478634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rot="5400000">
            <a:off x="5799972" y="846163"/>
            <a:ext cx="6381707" cy="4786346"/>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863356" y="1739129"/>
            <a:ext cx="8317183" cy="4127595"/>
          </a:xfrm>
          <a:prstGeom prst="rect">
            <a:avLst/>
          </a:prstGeom>
          <a:noFill/>
          <a:ln w="9525">
            <a:solidFill>
              <a:srgbClr val="FF0000"/>
            </a:solidFill>
            <a:miter lim="800000"/>
            <a:headEnd/>
            <a:tailEnd/>
          </a:ln>
        </p:spPr>
        <p:txBody>
          <a:bodyPr lIns="94796" tIns="47398" rIns="94796" bIns="47398" anchor="ctr">
            <a:spAutoFit/>
          </a:bodyPr>
          <a:lstStyle/>
          <a:p>
            <a:pPr indent="1540433"/>
            <a:r>
              <a:rPr lang="zh-CN" altLang="en-US" sz="3300" b="1" dirty="0">
                <a:solidFill>
                  <a:srgbClr val="FF0000"/>
                </a:solidFill>
              </a:rPr>
              <a:t>战略一：专题 </a:t>
            </a:r>
            <a:r>
              <a:rPr lang="en-US" altLang="zh-CN" sz="3300" b="1" dirty="0">
                <a:solidFill>
                  <a:srgbClr val="FF0000"/>
                </a:solidFill>
              </a:rPr>
              <a:t>+ </a:t>
            </a:r>
            <a:r>
              <a:rPr lang="zh-CN" altLang="en-US" sz="3300" b="1" dirty="0">
                <a:solidFill>
                  <a:srgbClr val="FF0000"/>
                </a:solidFill>
              </a:rPr>
              <a:t>通史整合</a:t>
            </a:r>
          </a:p>
          <a:p>
            <a:pPr indent="1540433"/>
            <a:r>
              <a:rPr lang="zh-CN" altLang="en-US" sz="3300" b="1" dirty="0">
                <a:solidFill>
                  <a:srgbClr val="FF0000"/>
                </a:solidFill>
              </a:rPr>
              <a:t>战略二：专题 </a:t>
            </a:r>
            <a:r>
              <a:rPr lang="en-US" altLang="zh-CN" sz="3300" b="1" dirty="0">
                <a:solidFill>
                  <a:srgbClr val="FF0000"/>
                </a:solidFill>
              </a:rPr>
              <a:t>+ </a:t>
            </a:r>
            <a:r>
              <a:rPr lang="zh-CN" altLang="en-US" sz="3300" b="1" dirty="0">
                <a:solidFill>
                  <a:srgbClr val="FF0000"/>
                </a:solidFill>
              </a:rPr>
              <a:t>模块整合</a:t>
            </a:r>
          </a:p>
          <a:p>
            <a:pPr indent="1540433"/>
            <a:r>
              <a:rPr lang="zh-CN" altLang="en-US" sz="3300" b="1" dirty="0"/>
              <a:t>战略三：专题 </a:t>
            </a:r>
            <a:r>
              <a:rPr lang="en-US" altLang="zh-CN" sz="3300" b="1" dirty="0"/>
              <a:t>+ </a:t>
            </a:r>
            <a:r>
              <a:rPr lang="zh-CN" altLang="en-US" sz="3300" b="1" dirty="0"/>
              <a:t>国别史整合</a:t>
            </a:r>
          </a:p>
          <a:p>
            <a:pPr indent="1540433"/>
            <a:r>
              <a:rPr lang="zh-CN" altLang="en-US" sz="3300" b="1" dirty="0"/>
              <a:t>战略四：专题 </a:t>
            </a:r>
            <a:r>
              <a:rPr lang="en-US" altLang="zh-CN" sz="3300" b="1" dirty="0"/>
              <a:t>+ </a:t>
            </a:r>
            <a:r>
              <a:rPr lang="zh-CN" altLang="en-US" sz="3300" b="1" dirty="0"/>
              <a:t>史观引领  </a:t>
            </a:r>
          </a:p>
          <a:p>
            <a:pPr indent="1540433"/>
            <a:r>
              <a:rPr lang="zh-CN" altLang="en-US" sz="3300" b="1" dirty="0"/>
              <a:t>战略五：专题 </a:t>
            </a:r>
            <a:r>
              <a:rPr lang="en-US" altLang="zh-CN" sz="3300" b="1" dirty="0"/>
              <a:t>+ </a:t>
            </a:r>
            <a:r>
              <a:rPr lang="zh-CN" altLang="en-US" sz="3300" b="1" dirty="0"/>
              <a:t>史法引领  </a:t>
            </a:r>
          </a:p>
          <a:p>
            <a:pPr indent="1540433"/>
            <a:r>
              <a:rPr lang="zh-CN" altLang="en-US" sz="3300" b="1" dirty="0"/>
              <a:t>战略六：专题 </a:t>
            </a:r>
            <a:r>
              <a:rPr lang="en-US" altLang="zh-CN" sz="3300" b="1" dirty="0"/>
              <a:t>+ </a:t>
            </a:r>
            <a:r>
              <a:rPr lang="zh-CN" altLang="en-US" sz="3300" b="1" dirty="0"/>
              <a:t>能力引领  </a:t>
            </a:r>
          </a:p>
          <a:p>
            <a:pPr indent="1540433"/>
            <a:r>
              <a:rPr lang="zh-CN" altLang="en-US" sz="3300" b="1" dirty="0"/>
              <a:t>战略七：专题 </a:t>
            </a:r>
            <a:r>
              <a:rPr lang="en-US" altLang="zh-CN" sz="3300" b="1" dirty="0"/>
              <a:t>+ </a:t>
            </a:r>
            <a:r>
              <a:rPr lang="zh-CN" altLang="en-US" sz="3300" b="1" dirty="0"/>
              <a:t>解题方法引领 </a:t>
            </a:r>
          </a:p>
          <a:p>
            <a:pPr indent="1540433"/>
            <a:r>
              <a:rPr lang="zh-CN" altLang="en-US" sz="3300" b="1" dirty="0"/>
              <a:t>战略八：专题 </a:t>
            </a:r>
            <a:r>
              <a:rPr lang="en-US" altLang="zh-CN" sz="3300" b="1" dirty="0"/>
              <a:t>+ </a:t>
            </a:r>
            <a:r>
              <a:rPr lang="zh-CN" altLang="en-US" sz="3300" b="1" dirty="0"/>
              <a:t>热点引领</a:t>
            </a:r>
          </a:p>
        </p:txBody>
      </p:sp>
      <p:sp>
        <p:nvSpPr>
          <p:cNvPr id="4" name="Rectangle 3"/>
          <p:cNvSpPr>
            <a:spLocks noChangeArrowheads="1"/>
          </p:cNvSpPr>
          <p:nvPr/>
        </p:nvSpPr>
        <p:spPr bwMode="auto">
          <a:xfrm>
            <a:off x="3904860" y="1000340"/>
            <a:ext cx="4126816" cy="603553"/>
          </a:xfrm>
          <a:prstGeom prst="rect">
            <a:avLst/>
          </a:prstGeom>
          <a:noFill/>
          <a:ln w="9525">
            <a:noFill/>
            <a:miter lim="800000"/>
            <a:headEnd/>
            <a:tailEnd/>
          </a:ln>
        </p:spPr>
        <p:txBody>
          <a:bodyPr wrap="none" lIns="94796" tIns="47398" rIns="94796" bIns="47398">
            <a:spAutoFit/>
          </a:bodyPr>
          <a:lstStyle/>
          <a:p>
            <a:r>
              <a:rPr lang="zh-CN" altLang="en-US" sz="3300" b="1" dirty="0">
                <a:solidFill>
                  <a:srgbClr val="FF0000"/>
                </a:solidFill>
                <a:latin typeface="微软雅黑" pitchFamily="34" charset="-122"/>
                <a:ea typeface="微软雅黑" pitchFamily="34" charset="-122"/>
              </a:rPr>
              <a:t>二轮复习的八大战略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Box 3"/>
          <p:cNvSpPr txBox="1">
            <a:spLocks noChangeArrowheads="1"/>
          </p:cNvSpPr>
          <p:nvPr/>
        </p:nvSpPr>
        <p:spPr bwMode="auto">
          <a:xfrm>
            <a:off x="3668695" y="572274"/>
            <a:ext cx="4461843" cy="665108"/>
          </a:xfrm>
          <a:prstGeom prst="rect">
            <a:avLst/>
          </a:prstGeom>
          <a:noFill/>
          <a:ln w="9525">
            <a:noFill/>
            <a:miter lim="800000"/>
            <a:headEnd/>
            <a:tailEnd/>
          </a:ln>
        </p:spPr>
        <p:txBody>
          <a:bodyPr wrap="none" lIns="94796" tIns="47398" rIns="94796" bIns="47398">
            <a:spAutoFit/>
          </a:bodyPr>
          <a:lstStyle/>
          <a:p>
            <a:r>
              <a:rPr lang="zh-CN" altLang="en-US" sz="3700" b="1" dirty="0" smtClean="0">
                <a:solidFill>
                  <a:srgbClr val="FF0000"/>
                </a:solidFill>
                <a:latin typeface="微软雅黑" pitchFamily="34" charset="-122"/>
                <a:ea typeface="微软雅黑" pitchFamily="34" charset="-122"/>
              </a:rPr>
              <a:t>复习备考的</a:t>
            </a:r>
            <a:r>
              <a:rPr lang="zh-CN" altLang="en-US" sz="3700" b="1" dirty="0">
                <a:solidFill>
                  <a:srgbClr val="FF0000"/>
                </a:solidFill>
                <a:latin typeface="微软雅黑" pitchFamily="34" charset="-122"/>
                <a:ea typeface="微软雅黑" pitchFamily="34" charset="-122"/>
              </a:rPr>
              <a:t>实践思考</a:t>
            </a:r>
          </a:p>
        </p:txBody>
      </p:sp>
      <p:sp>
        <p:nvSpPr>
          <p:cNvPr id="3" name="TextBox 2"/>
          <p:cNvSpPr txBox="1">
            <a:spLocks noChangeArrowheads="1"/>
          </p:cNvSpPr>
          <p:nvPr/>
        </p:nvSpPr>
        <p:spPr bwMode="auto">
          <a:xfrm>
            <a:off x="2525687" y="1700314"/>
            <a:ext cx="6653747" cy="4158372"/>
          </a:xfrm>
          <a:prstGeom prst="rect">
            <a:avLst/>
          </a:prstGeom>
          <a:noFill/>
          <a:ln w="9525">
            <a:noFill/>
            <a:miter lim="800000"/>
            <a:headEnd/>
            <a:tailEnd/>
          </a:ln>
        </p:spPr>
        <p:txBody>
          <a:bodyPr lIns="94796" tIns="47398" rIns="94796" bIns="47398">
            <a:spAutoFit/>
          </a:bodyPr>
          <a:lstStyle/>
          <a:p>
            <a:r>
              <a:rPr lang="en-US" altLang="zh-CN" sz="3300" b="1" dirty="0">
                <a:solidFill>
                  <a:srgbClr val="0000CC"/>
                </a:solidFill>
                <a:latin typeface="Calibri" pitchFamily="34" charset="0"/>
              </a:rPr>
              <a:t>1</a:t>
            </a:r>
            <a:r>
              <a:rPr lang="zh-CN" altLang="en-US" sz="3300" b="1" dirty="0">
                <a:solidFill>
                  <a:srgbClr val="0000CC"/>
                </a:solidFill>
                <a:latin typeface="Calibri" pitchFamily="34" charset="0"/>
              </a:rPr>
              <a:t>、要有时代意识，不要陈词滥调</a:t>
            </a:r>
            <a:endParaRPr lang="en-US" altLang="zh-CN" sz="3300" b="1" dirty="0">
              <a:solidFill>
                <a:srgbClr val="0000CC"/>
              </a:solidFill>
              <a:latin typeface="Calibri" pitchFamily="34" charset="0"/>
            </a:endParaRPr>
          </a:p>
          <a:p>
            <a:r>
              <a:rPr lang="en-US" altLang="zh-CN" sz="3300" b="1" dirty="0" smtClean="0">
                <a:solidFill>
                  <a:srgbClr val="0000CC"/>
                </a:solidFill>
                <a:latin typeface="Calibri" pitchFamily="34" charset="0"/>
              </a:rPr>
              <a:t>2</a:t>
            </a:r>
            <a:r>
              <a:rPr lang="zh-CN" altLang="en-US" sz="3300" b="1" dirty="0" smtClean="0">
                <a:solidFill>
                  <a:srgbClr val="0000CC"/>
                </a:solidFill>
                <a:latin typeface="Calibri" pitchFamily="34" charset="0"/>
              </a:rPr>
              <a:t>、要有改革意识，不要固步自封</a:t>
            </a:r>
            <a:endParaRPr lang="en-US" altLang="zh-CN" sz="3300" b="1" dirty="0" smtClean="0">
              <a:solidFill>
                <a:srgbClr val="0000CC"/>
              </a:solidFill>
              <a:latin typeface="Calibri" pitchFamily="34" charset="0"/>
            </a:endParaRPr>
          </a:p>
          <a:p>
            <a:r>
              <a:rPr lang="en-US" altLang="zh-CN" sz="3300" b="1" dirty="0" smtClean="0">
                <a:solidFill>
                  <a:srgbClr val="0000CC"/>
                </a:solidFill>
                <a:latin typeface="Calibri" pitchFamily="34" charset="0"/>
              </a:rPr>
              <a:t>3</a:t>
            </a:r>
            <a:r>
              <a:rPr lang="zh-CN" altLang="en-US" sz="3300" b="1" dirty="0" smtClean="0">
                <a:solidFill>
                  <a:srgbClr val="0000CC"/>
                </a:solidFill>
                <a:latin typeface="Calibri" pitchFamily="34" charset="0"/>
              </a:rPr>
              <a:t>、</a:t>
            </a:r>
            <a:r>
              <a:rPr lang="zh-CN" altLang="en-US" sz="3300" b="1" dirty="0">
                <a:solidFill>
                  <a:srgbClr val="0000CC"/>
                </a:solidFill>
                <a:latin typeface="Calibri" pitchFamily="34" charset="0"/>
              </a:rPr>
              <a:t>要有战略意识，不要仓促应付</a:t>
            </a:r>
            <a:endParaRPr lang="en-US" altLang="zh-CN" sz="3300" b="1" dirty="0">
              <a:solidFill>
                <a:srgbClr val="0000CC"/>
              </a:solidFill>
              <a:latin typeface="Calibri" pitchFamily="34" charset="0"/>
            </a:endParaRPr>
          </a:p>
          <a:p>
            <a:r>
              <a:rPr lang="en-US" altLang="zh-CN" sz="3300" b="1" dirty="0" smtClean="0">
                <a:solidFill>
                  <a:srgbClr val="0000CC"/>
                </a:solidFill>
                <a:latin typeface="Calibri" pitchFamily="34" charset="0"/>
              </a:rPr>
              <a:t>4</a:t>
            </a:r>
            <a:r>
              <a:rPr lang="zh-CN" altLang="en-US" sz="3300" b="1" dirty="0" smtClean="0">
                <a:solidFill>
                  <a:srgbClr val="0000CC"/>
                </a:solidFill>
                <a:latin typeface="Calibri" pitchFamily="34" charset="0"/>
              </a:rPr>
              <a:t>、</a:t>
            </a:r>
            <a:r>
              <a:rPr lang="zh-CN" altLang="en-US" sz="3300" b="1" dirty="0">
                <a:solidFill>
                  <a:srgbClr val="0000CC"/>
                </a:solidFill>
                <a:latin typeface="Calibri" pitchFamily="34" charset="0"/>
              </a:rPr>
              <a:t>要有整合意识，不要支离破碎</a:t>
            </a:r>
            <a:endParaRPr lang="en-US" altLang="zh-CN" sz="3300" b="1" dirty="0">
              <a:solidFill>
                <a:srgbClr val="0000CC"/>
              </a:solidFill>
              <a:latin typeface="Calibri" pitchFamily="34" charset="0"/>
            </a:endParaRPr>
          </a:p>
          <a:p>
            <a:r>
              <a:rPr lang="en-US" altLang="zh-CN" sz="3300" b="1" dirty="0" smtClean="0">
                <a:solidFill>
                  <a:srgbClr val="0000CC"/>
                </a:solidFill>
                <a:latin typeface="Calibri" pitchFamily="34" charset="0"/>
              </a:rPr>
              <a:t>5</a:t>
            </a:r>
            <a:r>
              <a:rPr lang="zh-CN" altLang="en-US" sz="3300" b="1" dirty="0" smtClean="0">
                <a:solidFill>
                  <a:srgbClr val="0000CC"/>
                </a:solidFill>
                <a:latin typeface="Calibri" pitchFamily="34" charset="0"/>
              </a:rPr>
              <a:t>、</a:t>
            </a:r>
            <a:r>
              <a:rPr lang="zh-CN" altLang="en-US" sz="3300" b="1" dirty="0">
                <a:solidFill>
                  <a:srgbClr val="0000CC"/>
                </a:solidFill>
                <a:latin typeface="Calibri" pitchFamily="34" charset="0"/>
              </a:rPr>
              <a:t>要有方向意识，不要谬以千里</a:t>
            </a:r>
            <a:endParaRPr lang="en-US" altLang="zh-CN" sz="3300" b="1" dirty="0">
              <a:solidFill>
                <a:srgbClr val="0000CC"/>
              </a:solidFill>
              <a:latin typeface="Calibri" pitchFamily="34" charset="0"/>
            </a:endParaRPr>
          </a:p>
          <a:p>
            <a:r>
              <a:rPr lang="en-US" altLang="zh-CN" sz="3300" b="1" dirty="0" smtClean="0">
                <a:solidFill>
                  <a:srgbClr val="0000CC"/>
                </a:solidFill>
                <a:latin typeface="Calibri" pitchFamily="34" charset="0"/>
              </a:rPr>
              <a:t>6</a:t>
            </a:r>
            <a:r>
              <a:rPr lang="zh-CN" altLang="en-US" sz="3300" b="1" dirty="0" smtClean="0">
                <a:solidFill>
                  <a:srgbClr val="0000CC"/>
                </a:solidFill>
                <a:latin typeface="Calibri" pitchFamily="34" charset="0"/>
              </a:rPr>
              <a:t>、</a:t>
            </a:r>
            <a:r>
              <a:rPr lang="zh-CN" altLang="en-US" sz="3300" b="1" dirty="0">
                <a:solidFill>
                  <a:srgbClr val="0000CC"/>
                </a:solidFill>
                <a:latin typeface="Calibri" pitchFamily="34" charset="0"/>
              </a:rPr>
              <a:t>要有主干意识，不要不懂取</a:t>
            </a:r>
            <a:r>
              <a:rPr lang="zh-CN" altLang="en-US" sz="3300" b="1" dirty="0" smtClean="0">
                <a:solidFill>
                  <a:srgbClr val="0000CC"/>
                </a:solidFill>
                <a:latin typeface="Calibri" pitchFamily="34" charset="0"/>
              </a:rPr>
              <a:t>舍</a:t>
            </a:r>
            <a:endParaRPr lang="en-US" altLang="zh-CN" sz="3300" b="1" dirty="0" smtClean="0">
              <a:solidFill>
                <a:srgbClr val="0000CC"/>
              </a:solidFill>
              <a:latin typeface="Calibri" pitchFamily="34" charset="0"/>
            </a:endParaRPr>
          </a:p>
          <a:p>
            <a:r>
              <a:rPr lang="en-US" altLang="zh-CN" sz="3300" b="1" dirty="0" smtClean="0">
                <a:solidFill>
                  <a:srgbClr val="0000CC"/>
                </a:solidFill>
                <a:latin typeface="Calibri" pitchFamily="34" charset="0"/>
              </a:rPr>
              <a:t>7</a:t>
            </a:r>
            <a:r>
              <a:rPr lang="zh-CN" altLang="en-US" sz="3300" b="1" dirty="0" smtClean="0">
                <a:solidFill>
                  <a:srgbClr val="0000CC"/>
                </a:solidFill>
                <a:latin typeface="Calibri" pitchFamily="34" charset="0"/>
              </a:rPr>
              <a:t>、要有学生意识，不要孤芳自赏</a:t>
            </a:r>
            <a:endParaRPr lang="en-US" altLang="zh-CN" sz="3300" b="1" dirty="0" smtClean="0">
              <a:solidFill>
                <a:srgbClr val="0000CC"/>
              </a:solidFill>
              <a:latin typeface="Calibri" pitchFamily="34" charset="0"/>
            </a:endParaRPr>
          </a:p>
          <a:p>
            <a:r>
              <a:rPr lang="en-US" altLang="zh-CN" sz="3300" b="1" dirty="0" smtClean="0">
                <a:solidFill>
                  <a:srgbClr val="0000CC"/>
                </a:solidFill>
                <a:latin typeface="Calibri" pitchFamily="34" charset="0"/>
              </a:rPr>
              <a:t>8</a:t>
            </a:r>
            <a:r>
              <a:rPr lang="zh-CN" altLang="en-US" sz="3300" b="1" dirty="0" smtClean="0">
                <a:solidFill>
                  <a:srgbClr val="0000CC"/>
                </a:solidFill>
                <a:latin typeface="Calibri" pitchFamily="34" charset="0"/>
              </a:rPr>
              <a:t>、</a:t>
            </a:r>
            <a:r>
              <a:rPr lang="zh-CN" altLang="en-US" sz="3300" b="1" dirty="0">
                <a:solidFill>
                  <a:srgbClr val="0000CC"/>
                </a:solidFill>
                <a:latin typeface="Calibri" pitchFamily="34" charset="0"/>
              </a:rPr>
              <a:t>要有实干意识，不要花拳绣腿</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rcRect l="30333" t="4089" r="29559" b="4178"/>
          <a:stretch>
            <a:fillRect/>
          </a:stretch>
        </p:blipFill>
        <p:spPr bwMode="auto">
          <a:xfrm>
            <a:off x="487363" y="512763"/>
            <a:ext cx="2925762" cy="5827712"/>
          </a:xfrm>
          <a:prstGeom prst="rect">
            <a:avLst/>
          </a:prstGeom>
          <a:noFill/>
          <a:ln w="9525">
            <a:noFill/>
            <a:miter lim="800000"/>
            <a:headEnd/>
            <a:tailEnd/>
          </a:ln>
        </p:spPr>
      </p:pic>
      <p:sp>
        <p:nvSpPr>
          <p:cNvPr id="5" name="TextBox 4"/>
          <p:cNvSpPr txBox="1">
            <a:spLocks noChangeArrowheads="1"/>
          </p:cNvSpPr>
          <p:nvPr/>
        </p:nvSpPr>
        <p:spPr bwMode="auto">
          <a:xfrm>
            <a:off x="3954447" y="2001034"/>
            <a:ext cx="7248525" cy="2360613"/>
          </a:xfrm>
          <a:prstGeom prst="rect">
            <a:avLst/>
          </a:prstGeom>
          <a:noFill/>
          <a:ln w="9525">
            <a:noFill/>
            <a:miter lim="800000"/>
            <a:headEnd/>
            <a:tailEnd/>
          </a:ln>
        </p:spPr>
        <p:txBody>
          <a:bodyPr lIns="123149" tIns="61574" rIns="123149" bIns="61574">
            <a:spAutoFit/>
          </a:bodyPr>
          <a:lstStyle/>
          <a:p>
            <a:pPr algn="ctr" defTabSz="923925"/>
            <a:r>
              <a:rPr lang="zh-CN" altLang="en-US" sz="9700" dirty="0">
                <a:solidFill>
                  <a:srgbClr val="960000"/>
                </a:solidFill>
                <a:latin typeface="华文琥珀"/>
                <a:ea typeface="华文琥珀"/>
                <a:cs typeface="华文琥珀"/>
              </a:rPr>
              <a:t>谢谢大家</a:t>
            </a:r>
          </a:p>
          <a:p>
            <a:pPr algn="ctr" defTabSz="923925"/>
            <a:r>
              <a:rPr lang="en-US" altLang="zh-CN" sz="4800" dirty="0">
                <a:solidFill>
                  <a:srgbClr val="960000"/>
                </a:solidFill>
                <a:latin typeface="李旭科毛笔行书"/>
                <a:ea typeface="李旭科毛笔行书"/>
                <a:cs typeface="李旭科毛笔行书"/>
              </a:rPr>
              <a:t>Thank you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8761" y="111597"/>
            <a:ext cx="3365389"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1</a:t>
            </a:r>
            <a:r>
              <a:rPr lang="zh-CN" altLang="en-US" sz="3300" b="1" dirty="0" smtClean="0">
                <a:solidFill>
                  <a:srgbClr val="FF0000"/>
                </a:solidFill>
                <a:latin typeface="+mn-ea"/>
              </a:rPr>
              <a:t>、</a:t>
            </a:r>
            <a:r>
              <a:rPr lang="zh-CN" altLang="en-US" sz="3300" b="1" noProof="1" smtClean="0">
                <a:solidFill>
                  <a:srgbClr val="FF0000"/>
                </a:solidFill>
                <a:latin typeface="+mn-ea"/>
                <a:sym typeface="+mn-ea"/>
              </a:rPr>
              <a:t>选</a:t>
            </a:r>
            <a:r>
              <a:rPr lang="zh-CN" altLang="en-US" sz="3300" b="1" noProof="1">
                <a:solidFill>
                  <a:srgbClr val="FF0000"/>
                </a:solidFill>
                <a:latin typeface="+mn-ea"/>
                <a:sym typeface="+mn-ea"/>
              </a:rPr>
              <a:t>择</a:t>
            </a:r>
            <a:r>
              <a:rPr lang="zh-CN" altLang="en-US" sz="3300" b="1" noProof="1" smtClean="0">
                <a:solidFill>
                  <a:srgbClr val="FF0000"/>
                </a:solidFill>
                <a:latin typeface="+mn-ea"/>
                <a:sym typeface="+mn-ea"/>
              </a:rPr>
              <a:t>题主</a:t>
            </a:r>
            <a:r>
              <a:rPr lang="zh-CN" altLang="en-US" sz="3300" b="1" noProof="1">
                <a:solidFill>
                  <a:srgbClr val="FF0000"/>
                </a:solidFill>
                <a:latin typeface="+mn-ea"/>
                <a:sym typeface="+mn-ea"/>
              </a:rPr>
              <a:t>观</a:t>
            </a:r>
            <a:r>
              <a:rPr lang="zh-CN" altLang="en-US" sz="3300" b="1" noProof="1" smtClean="0">
                <a:solidFill>
                  <a:srgbClr val="FF0000"/>
                </a:solidFill>
                <a:latin typeface="+mn-ea"/>
                <a:sym typeface="+mn-ea"/>
              </a:rPr>
              <a:t>化</a:t>
            </a:r>
            <a:endParaRPr lang="zh-CN" altLang="en-US" sz="3300" b="1" dirty="0">
              <a:solidFill>
                <a:srgbClr val="FF0000"/>
              </a:solidFill>
              <a:latin typeface="+mn-ea"/>
            </a:endParaRPr>
          </a:p>
        </p:txBody>
      </p:sp>
      <p:sp>
        <p:nvSpPr>
          <p:cNvPr id="3" name="内容占位符 2"/>
          <p:cNvSpPr txBox="1">
            <a:spLocks noChangeArrowheads="1"/>
          </p:cNvSpPr>
          <p:nvPr/>
        </p:nvSpPr>
        <p:spPr>
          <a:xfrm>
            <a:off x="515446" y="1000341"/>
            <a:ext cx="11368619" cy="2929519"/>
          </a:xfrm>
          <a:prstGeom prst="rect">
            <a:avLst/>
          </a:prstGeom>
          <a:ln>
            <a:solidFill>
              <a:srgbClr val="FF0000"/>
            </a:solidFill>
          </a:ln>
        </p:spPr>
        <p:txBody>
          <a:bodyPr lIns="94796" tIns="47398" rIns="94796" bIns="47398"/>
          <a:lstStyle/>
          <a:p>
            <a:pPr marL="355484" indent="-355484" defTabSz="947958" eaLnBrk="0" hangingPunct="0">
              <a:spcBef>
                <a:spcPct val="20000"/>
              </a:spcBef>
              <a:defRPr/>
            </a:pPr>
            <a:r>
              <a:rPr lang="zh-CN" altLang="en-US" sz="2800" b="1" dirty="0" smtClean="0">
                <a:solidFill>
                  <a:srgbClr val="0000FF"/>
                </a:solidFill>
                <a:latin typeface="黑体" pitchFamily="49" charset="-122"/>
                <a:ea typeface="黑体" pitchFamily="49" charset="-122"/>
                <a:sym typeface="宋体" pitchFamily="2" charset="-122"/>
              </a:rPr>
              <a:t>（</a:t>
            </a:r>
            <a:r>
              <a:rPr lang="en-US" altLang="zh-CN" sz="2800" b="1" dirty="0" smtClean="0">
                <a:solidFill>
                  <a:srgbClr val="0000FF"/>
                </a:solidFill>
                <a:latin typeface="黑体" pitchFamily="49" charset="-122"/>
                <a:ea typeface="黑体" pitchFamily="49" charset="-122"/>
                <a:sym typeface="宋体" pitchFamily="2" charset="-122"/>
              </a:rPr>
              <a:t>1</a:t>
            </a:r>
            <a:r>
              <a:rPr lang="zh-CN" altLang="en-US" sz="2800" b="1" dirty="0" smtClean="0">
                <a:solidFill>
                  <a:srgbClr val="0000FF"/>
                </a:solidFill>
                <a:latin typeface="黑体" pitchFamily="49" charset="-122"/>
                <a:ea typeface="黑体" pitchFamily="49" charset="-122"/>
                <a:sym typeface="宋体" pitchFamily="2" charset="-122"/>
              </a:rPr>
              <a:t>）测量功能由考查</a:t>
            </a:r>
            <a:r>
              <a:rPr lang="zh-CN" altLang="en-US" sz="2800" b="1" dirty="0" smtClean="0">
                <a:solidFill>
                  <a:srgbClr val="FF0000"/>
                </a:solidFill>
                <a:latin typeface="黑体" pitchFamily="49" charset="-122"/>
                <a:ea typeface="黑体" pitchFamily="49" charset="-122"/>
                <a:sym typeface="宋体" pitchFamily="2" charset="-122"/>
              </a:rPr>
              <a:t>客观的史实知识</a:t>
            </a:r>
            <a:r>
              <a:rPr lang="zh-CN" altLang="en-US" sz="2800" b="1" dirty="0" smtClean="0">
                <a:solidFill>
                  <a:srgbClr val="0000FF"/>
                </a:solidFill>
                <a:latin typeface="黑体" pitchFamily="49" charset="-122"/>
                <a:ea typeface="黑体" pitchFamily="49" charset="-122"/>
                <a:sym typeface="宋体" pitchFamily="2" charset="-122"/>
              </a:rPr>
              <a:t>转向考查考生的</a:t>
            </a:r>
            <a:r>
              <a:rPr lang="zh-CN" altLang="en-US" sz="2800" b="1" dirty="0" smtClean="0">
                <a:solidFill>
                  <a:srgbClr val="FF0000"/>
                </a:solidFill>
                <a:latin typeface="黑体" pitchFamily="49" charset="-122"/>
                <a:ea typeface="黑体" pitchFamily="49" charset="-122"/>
                <a:sym typeface="宋体" pitchFamily="2" charset="-122"/>
              </a:rPr>
              <a:t>主观认识</a:t>
            </a:r>
          </a:p>
          <a:p>
            <a:pPr marL="355484" indent="-355484" defTabSz="947958" eaLnBrk="0" hangingPunct="0">
              <a:spcBef>
                <a:spcPct val="20000"/>
              </a:spcBef>
              <a:defRPr/>
            </a:pPr>
            <a:r>
              <a:rPr lang="zh-CN" altLang="en-US" sz="2800" b="1" dirty="0" smtClean="0">
                <a:solidFill>
                  <a:srgbClr val="0000FF"/>
                </a:solidFill>
                <a:latin typeface="黑体" pitchFamily="49" charset="-122"/>
                <a:ea typeface="黑体" pitchFamily="49" charset="-122"/>
                <a:sym typeface="宋体" pitchFamily="2" charset="-122"/>
              </a:rPr>
              <a:t>（</a:t>
            </a:r>
            <a:r>
              <a:rPr lang="en-US" altLang="zh-CN" sz="2800" b="1" dirty="0" smtClean="0">
                <a:solidFill>
                  <a:srgbClr val="0000FF"/>
                </a:solidFill>
                <a:latin typeface="黑体" pitchFamily="49" charset="-122"/>
                <a:ea typeface="黑体" pitchFamily="49" charset="-122"/>
                <a:sym typeface="宋体" pitchFamily="2" charset="-122"/>
              </a:rPr>
              <a:t>2</a:t>
            </a:r>
            <a:r>
              <a:rPr lang="zh-CN" altLang="en-US" sz="2800" b="1" dirty="0" smtClean="0">
                <a:solidFill>
                  <a:srgbClr val="0000FF"/>
                </a:solidFill>
                <a:latin typeface="黑体" pitchFamily="49" charset="-122"/>
                <a:ea typeface="黑体" pitchFamily="49" charset="-122"/>
                <a:sym typeface="宋体" pitchFamily="2" charset="-122"/>
              </a:rPr>
              <a:t>）主旨是加强考查考生的</a:t>
            </a:r>
            <a:r>
              <a:rPr lang="zh-CN" altLang="en-US" sz="2800" b="1" dirty="0" smtClean="0">
                <a:solidFill>
                  <a:srgbClr val="FF0000"/>
                </a:solidFill>
                <a:latin typeface="黑体" pitchFamily="49" charset="-122"/>
                <a:ea typeface="黑体" pitchFamily="49" charset="-122"/>
                <a:sym typeface="宋体" pitchFamily="2" charset="-122"/>
              </a:rPr>
              <a:t>思维力度以及思维过程</a:t>
            </a:r>
          </a:p>
          <a:p>
            <a:pPr marL="355484" indent="-355484" defTabSz="947958" eaLnBrk="0" hangingPunct="0">
              <a:spcBef>
                <a:spcPct val="20000"/>
              </a:spcBef>
              <a:defRPr/>
            </a:pPr>
            <a:r>
              <a:rPr lang="zh-CN" altLang="en-US" sz="2800" b="1" dirty="0" smtClean="0">
                <a:solidFill>
                  <a:srgbClr val="0000FF"/>
                </a:solidFill>
                <a:latin typeface="黑体" pitchFamily="49" charset="-122"/>
                <a:ea typeface="黑体" pitchFamily="49" charset="-122"/>
                <a:sym typeface="宋体" pitchFamily="2" charset="-122"/>
              </a:rPr>
              <a:t>（</a:t>
            </a:r>
            <a:r>
              <a:rPr lang="en-US" altLang="zh-CN" sz="2800" b="1" dirty="0" smtClean="0">
                <a:solidFill>
                  <a:srgbClr val="0000FF"/>
                </a:solidFill>
                <a:latin typeface="黑体" pitchFamily="49" charset="-122"/>
                <a:ea typeface="黑体" pitchFamily="49" charset="-122"/>
                <a:sym typeface="宋体" pitchFamily="2" charset="-122"/>
              </a:rPr>
              <a:t>3</a:t>
            </a:r>
            <a:r>
              <a:rPr lang="zh-CN" altLang="en-US" sz="2800" b="1" dirty="0" smtClean="0">
                <a:solidFill>
                  <a:srgbClr val="0000FF"/>
                </a:solidFill>
                <a:latin typeface="黑体" pitchFamily="49" charset="-122"/>
                <a:ea typeface="黑体" pitchFamily="49" charset="-122"/>
                <a:sym typeface="宋体" pitchFamily="2" charset="-122"/>
              </a:rPr>
              <a:t>）具体措施是充分发掘历史学科的人文内涵，</a:t>
            </a:r>
            <a:r>
              <a:rPr lang="zh-CN" altLang="en-US" sz="2800" b="1" dirty="0" smtClean="0">
                <a:solidFill>
                  <a:srgbClr val="FF0000"/>
                </a:solidFill>
                <a:latin typeface="黑体" pitchFamily="49" charset="-122"/>
                <a:ea typeface="黑体" pitchFamily="49" charset="-122"/>
                <a:sym typeface="宋体" pitchFamily="2" charset="-122"/>
              </a:rPr>
              <a:t>摆脱教材程式化的历史叙述，突破考生形成的固有思维定式</a:t>
            </a:r>
            <a:r>
              <a:rPr lang="zh-CN" altLang="en-US" sz="2800" b="1" dirty="0" smtClean="0">
                <a:solidFill>
                  <a:srgbClr val="0000FF"/>
                </a:solidFill>
                <a:latin typeface="黑体" pitchFamily="49" charset="-122"/>
                <a:ea typeface="黑体" pitchFamily="49" charset="-122"/>
                <a:sym typeface="宋体" pitchFamily="2" charset="-122"/>
              </a:rPr>
              <a:t>，提升到选择题呈现的新认识、新思想与新观点</a:t>
            </a:r>
          </a:p>
          <a:p>
            <a:pPr marL="355484" indent="-355484" algn="r" defTabSz="947958" eaLnBrk="0" hangingPunct="0">
              <a:spcBef>
                <a:spcPct val="20000"/>
              </a:spcBef>
              <a:defRPr/>
            </a:pPr>
            <a:r>
              <a:rPr lang="en-US" altLang="zh-CN" sz="2800" b="1" dirty="0" smtClean="0">
                <a:solidFill>
                  <a:srgbClr val="2210D6"/>
                </a:solidFill>
                <a:latin typeface="黑体" pitchFamily="49" charset="-122"/>
                <a:ea typeface="黑体" pitchFamily="49" charset="-122"/>
                <a:sym typeface="宋体" pitchFamily="2" charset="-122"/>
              </a:rPr>
              <a:t>——</a:t>
            </a:r>
            <a:r>
              <a:rPr lang="zh-CN" altLang="en-US" sz="2800" b="1" dirty="0" smtClean="0">
                <a:solidFill>
                  <a:srgbClr val="2210D6"/>
                </a:solidFill>
                <a:latin typeface="黑体" pitchFamily="49" charset="-122"/>
                <a:ea typeface="黑体" pitchFamily="49" charset="-122"/>
                <a:sym typeface="宋体" pitchFamily="2" charset="-122"/>
              </a:rPr>
              <a:t>山西梁爰茹</a:t>
            </a:r>
          </a:p>
          <a:p>
            <a:pPr marL="355484" indent="-355484" defTabSz="947958" eaLnBrk="0" hangingPunct="0">
              <a:spcBef>
                <a:spcPct val="20000"/>
              </a:spcBef>
              <a:defRPr/>
            </a:pPr>
            <a:endParaRPr lang="zh-CN" altLang="en-US" sz="2800" b="1" dirty="0" smtClean="0">
              <a:solidFill>
                <a:srgbClr val="272727"/>
              </a:solidFill>
              <a:latin typeface="黑体" pitchFamily="49" charset="-122"/>
              <a:ea typeface="黑体" pitchFamily="49" charset="-122"/>
              <a:sym typeface="宋体" pitchFamily="2" charset="-122"/>
            </a:endParaRPr>
          </a:p>
        </p:txBody>
      </p:sp>
      <p:sp>
        <p:nvSpPr>
          <p:cNvPr id="4" name="矩形 3"/>
          <p:cNvSpPr/>
          <p:nvPr/>
        </p:nvSpPr>
        <p:spPr>
          <a:xfrm>
            <a:off x="525423" y="4541741"/>
            <a:ext cx="11430080" cy="1388383"/>
          </a:xfrm>
          <a:prstGeom prst="rect">
            <a:avLst/>
          </a:prstGeom>
          <a:ln>
            <a:solidFill>
              <a:srgbClr val="FF0000"/>
            </a:solidFill>
          </a:ln>
        </p:spPr>
        <p:txBody>
          <a:bodyPr wrap="square" lIns="94796" tIns="47398" rIns="94796" bIns="47398">
            <a:spAutoFit/>
          </a:bodyPr>
          <a:lstStyle/>
          <a:p>
            <a:pPr>
              <a:defRPr/>
            </a:pPr>
            <a:r>
              <a:rPr lang="zh-CN" altLang="en-US" sz="2800" b="1" dirty="0" smtClean="0">
                <a:solidFill>
                  <a:srgbClr val="0000CC"/>
                </a:solidFill>
                <a:latin typeface="黑体" pitchFamily="49" charset="-122"/>
                <a:ea typeface="黑体" pitchFamily="49" charset="-122"/>
              </a:rPr>
              <a:t>在</a:t>
            </a:r>
            <a:r>
              <a:rPr lang="zh-CN" altLang="en-US" sz="2800" b="1" noProof="1">
                <a:solidFill>
                  <a:srgbClr val="0000FF"/>
                </a:solidFill>
                <a:latin typeface="黑体" pitchFamily="49" charset="-122"/>
                <a:ea typeface="黑体" pitchFamily="49" charset="-122"/>
                <a:cs typeface="+mn-ea"/>
                <a:sym typeface="+mn-ea"/>
              </a:rPr>
              <a:t>唯物史观指导下，选择、整合适当的史料；考生发现正确答案的过程</a:t>
            </a:r>
            <a:r>
              <a:rPr lang="zh-CN" altLang="en-US" sz="2800" b="1" noProof="1" smtClean="0">
                <a:solidFill>
                  <a:srgbClr val="0000FF"/>
                </a:solidFill>
                <a:latin typeface="黑体" pitchFamily="49" charset="-122"/>
                <a:ea typeface="黑体" pitchFamily="49" charset="-122"/>
                <a:cs typeface="+mn-ea"/>
                <a:sym typeface="+mn-ea"/>
              </a:rPr>
              <a:t>，既是</a:t>
            </a:r>
            <a:r>
              <a:rPr lang="zh-CN" altLang="en-US" sz="2800" b="1" noProof="1">
                <a:solidFill>
                  <a:srgbClr val="0000FF"/>
                </a:solidFill>
                <a:latin typeface="黑体" pitchFamily="49" charset="-122"/>
                <a:ea typeface="黑体" pitchFamily="49" charset="-122"/>
                <a:cs typeface="+mn-ea"/>
                <a:sym typeface="+mn-ea"/>
              </a:rPr>
              <a:t>对史料（理解）解释的过程，也是一个受教育的过程</a:t>
            </a:r>
            <a:r>
              <a:rPr lang="zh-CN" altLang="en-US" sz="2800" b="1" noProof="1" smtClean="0">
                <a:solidFill>
                  <a:srgbClr val="0000FF"/>
                </a:solidFill>
                <a:latin typeface="黑体" pitchFamily="49" charset="-122"/>
                <a:ea typeface="黑体" pitchFamily="49" charset="-122"/>
                <a:cs typeface="+mn-ea"/>
                <a:sym typeface="+mn-ea"/>
              </a:rPr>
              <a:t>。</a:t>
            </a:r>
            <a:endParaRPr lang="en-US" altLang="zh-CN" sz="2800" b="1" noProof="1" smtClean="0">
              <a:solidFill>
                <a:srgbClr val="0000FF"/>
              </a:solidFill>
              <a:latin typeface="黑体" pitchFamily="49" charset="-122"/>
              <a:ea typeface="黑体" pitchFamily="49" charset="-122"/>
              <a:cs typeface="+mn-ea"/>
              <a:sym typeface="+mn-ea"/>
            </a:endParaRPr>
          </a:p>
          <a:p>
            <a:pPr algn="r">
              <a:defRPr/>
            </a:pPr>
            <a:r>
              <a:rPr lang="en-US" altLang="zh-CN" sz="2800" b="1" noProof="1" smtClean="0">
                <a:solidFill>
                  <a:srgbClr val="0000FF"/>
                </a:solidFill>
                <a:latin typeface="黑体" pitchFamily="49" charset="-122"/>
                <a:ea typeface="黑体" pitchFamily="49" charset="-122"/>
                <a:cs typeface="+mn-ea"/>
                <a:sym typeface="+mn-ea"/>
              </a:rPr>
              <a:t>——</a:t>
            </a:r>
            <a:r>
              <a:rPr lang="zh-CN" altLang="en-US" sz="2800" b="1" noProof="1" smtClean="0">
                <a:solidFill>
                  <a:srgbClr val="0000FF"/>
                </a:solidFill>
                <a:latin typeface="黑体" pitchFamily="49" charset="-122"/>
                <a:ea typeface="黑体" pitchFamily="49" charset="-122"/>
                <a:cs typeface="+mn-ea"/>
                <a:sym typeface="+mn-ea"/>
              </a:rPr>
              <a:t>四川高建文</a:t>
            </a:r>
            <a:endParaRPr lang="zh-CN" altLang="en-US" sz="2800" dirty="0">
              <a:solidFill>
                <a:srgbClr val="0000FF"/>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2547" y="3602176"/>
            <a:ext cx="11358642" cy="541998"/>
          </a:xfrm>
          <a:prstGeom prst="rect">
            <a:avLst/>
          </a:prstGeom>
          <a:noFill/>
        </p:spPr>
        <p:txBody>
          <a:bodyPr wrap="square" lIns="94796" tIns="47398" rIns="94796" bIns="47398" rtlCol="0">
            <a:spAutoFit/>
          </a:bodyPr>
          <a:lstStyle/>
          <a:p>
            <a:r>
              <a:rPr lang="en-US" altLang="zh-CN" sz="2800" b="1" dirty="0" smtClean="0">
                <a:solidFill>
                  <a:srgbClr val="0000FF"/>
                </a:solidFill>
                <a:latin typeface="+mn-ea"/>
                <a:ea typeface="+mn-ea"/>
              </a:rPr>
              <a:t>2</a:t>
            </a:r>
            <a:r>
              <a:rPr lang="zh-CN" altLang="en-US" sz="2800" b="1" dirty="0" smtClean="0">
                <a:solidFill>
                  <a:srgbClr val="0000FF"/>
                </a:solidFill>
                <a:latin typeface="+mn-ea"/>
                <a:ea typeface="+mn-ea"/>
              </a:rPr>
              <a:t>、选择题主观化≠选择题随意化。</a:t>
            </a:r>
            <a:endParaRPr lang="en-US" altLang="zh-CN" sz="2800" b="1" dirty="0" smtClean="0">
              <a:solidFill>
                <a:srgbClr val="0000FF"/>
              </a:solidFill>
              <a:latin typeface="+mn-ea"/>
              <a:ea typeface="+mn-ea"/>
            </a:endParaRPr>
          </a:p>
        </p:txBody>
      </p:sp>
      <p:sp>
        <p:nvSpPr>
          <p:cNvPr id="6" name="TextBox 5"/>
          <p:cNvSpPr txBox="1"/>
          <p:nvPr/>
        </p:nvSpPr>
        <p:spPr>
          <a:xfrm>
            <a:off x="4168761" y="111597"/>
            <a:ext cx="3365389" cy="603553"/>
          </a:xfrm>
          <a:prstGeom prst="rect">
            <a:avLst/>
          </a:prstGeom>
          <a:noFill/>
        </p:spPr>
        <p:txBody>
          <a:bodyPr wrap="none" lIns="94796" tIns="47398" rIns="94796" bIns="47398" rtlCol="0">
            <a:spAutoFit/>
          </a:bodyPr>
          <a:lstStyle/>
          <a:p>
            <a:r>
              <a:rPr lang="en-US" altLang="zh-CN" sz="3300" b="1" dirty="0" smtClean="0">
                <a:solidFill>
                  <a:srgbClr val="FF0000"/>
                </a:solidFill>
                <a:latin typeface="+mn-ea"/>
              </a:rPr>
              <a:t>1</a:t>
            </a:r>
            <a:r>
              <a:rPr lang="zh-CN" altLang="en-US" sz="3300" b="1" dirty="0" smtClean="0">
                <a:solidFill>
                  <a:srgbClr val="FF0000"/>
                </a:solidFill>
                <a:latin typeface="+mn-ea"/>
              </a:rPr>
              <a:t>、</a:t>
            </a:r>
            <a:r>
              <a:rPr lang="zh-CN" altLang="en-US" sz="3300" b="1" noProof="1" smtClean="0">
                <a:solidFill>
                  <a:srgbClr val="FF0000"/>
                </a:solidFill>
                <a:latin typeface="+mn-ea"/>
                <a:sym typeface="+mn-ea"/>
              </a:rPr>
              <a:t>选</a:t>
            </a:r>
            <a:r>
              <a:rPr lang="zh-CN" altLang="en-US" sz="3300" b="1" noProof="1">
                <a:solidFill>
                  <a:srgbClr val="FF0000"/>
                </a:solidFill>
                <a:latin typeface="+mn-ea"/>
                <a:sym typeface="+mn-ea"/>
              </a:rPr>
              <a:t>择</a:t>
            </a:r>
            <a:r>
              <a:rPr lang="zh-CN" altLang="en-US" sz="3300" b="1" noProof="1" smtClean="0">
                <a:solidFill>
                  <a:srgbClr val="FF0000"/>
                </a:solidFill>
                <a:latin typeface="+mn-ea"/>
                <a:sym typeface="+mn-ea"/>
              </a:rPr>
              <a:t>题主</a:t>
            </a:r>
            <a:r>
              <a:rPr lang="zh-CN" altLang="en-US" sz="3300" b="1" noProof="1">
                <a:solidFill>
                  <a:srgbClr val="FF0000"/>
                </a:solidFill>
                <a:latin typeface="+mn-ea"/>
                <a:sym typeface="+mn-ea"/>
              </a:rPr>
              <a:t>观</a:t>
            </a:r>
            <a:r>
              <a:rPr lang="zh-CN" altLang="en-US" sz="3300" b="1" noProof="1" smtClean="0">
                <a:solidFill>
                  <a:srgbClr val="FF0000"/>
                </a:solidFill>
                <a:latin typeface="+mn-ea"/>
                <a:sym typeface="+mn-ea"/>
              </a:rPr>
              <a:t>化</a:t>
            </a:r>
            <a:endParaRPr lang="zh-CN" altLang="en-US" sz="3300" b="1" dirty="0">
              <a:solidFill>
                <a:srgbClr val="FF0000"/>
              </a:solidFill>
              <a:latin typeface="+mn-ea"/>
            </a:endParaRPr>
          </a:p>
        </p:txBody>
      </p:sp>
      <p:sp>
        <p:nvSpPr>
          <p:cNvPr id="7" name="矩形 6"/>
          <p:cNvSpPr/>
          <p:nvPr/>
        </p:nvSpPr>
        <p:spPr>
          <a:xfrm>
            <a:off x="382547" y="1500968"/>
            <a:ext cx="6136616" cy="523220"/>
          </a:xfrm>
          <a:prstGeom prst="rect">
            <a:avLst/>
          </a:prstGeom>
        </p:spPr>
        <p:txBody>
          <a:bodyPr wrap="none">
            <a:spAutoFit/>
          </a:bodyPr>
          <a:lstStyle/>
          <a:p>
            <a:r>
              <a:rPr lang="en-US" altLang="zh-CN" sz="2800" b="1" dirty="0" smtClean="0">
                <a:solidFill>
                  <a:srgbClr val="0000FF"/>
                </a:solidFill>
                <a:latin typeface="+mn-ea"/>
                <a:ea typeface="+mn-ea"/>
              </a:rPr>
              <a:t>1</a:t>
            </a:r>
            <a:r>
              <a:rPr lang="zh-CN" altLang="en-US" sz="2800" b="1" dirty="0" smtClean="0">
                <a:solidFill>
                  <a:srgbClr val="0000FF"/>
                </a:solidFill>
                <a:latin typeface="+mn-ea"/>
                <a:ea typeface="+mn-ea"/>
              </a:rPr>
              <a:t>、选择题主观化≠客观史实不重要。</a:t>
            </a:r>
            <a:endParaRPr lang="en-US" altLang="zh-CN" sz="2800" b="1" dirty="0" smtClean="0">
              <a:solidFill>
                <a:srgbClr val="0000FF"/>
              </a:solidFill>
              <a:latin typeface="+mn-ea"/>
              <a:ea typeface="+mn-ea"/>
            </a:endParaRPr>
          </a:p>
        </p:txBody>
      </p:sp>
      <p:sp>
        <p:nvSpPr>
          <p:cNvPr id="8" name="矩形 7"/>
          <p:cNvSpPr/>
          <p:nvPr/>
        </p:nvSpPr>
        <p:spPr>
          <a:xfrm>
            <a:off x="382547" y="4618827"/>
            <a:ext cx="11358642" cy="954107"/>
          </a:xfrm>
          <a:prstGeom prst="rect">
            <a:avLst/>
          </a:prstGeom>
        </p:spPr>
        <p:txBody>
          <a:bodyPr wrap="square">
            <a:spAutoFit/>
          </a:bodyPr>
          <a:lstStyle/>
          <a:p>
            <a:r>
              <a:rPr lang="zh-CN" altLang="en-US" sz="2800" b="1" dirty="0" smtClean="0">
                <a:solidFill>
                  <a:srgbClr val="0000FF"/>
                </a:solidFill>
                <a:latin typeface="+mn-ea"/>
                <a:ea typeface="+mn-ea"/>
              </a:rPr>
              <a:t>它是基于材料和事实，运用</a:t>
            </a:r>
            <a:r>
              <a:rPr lang="zh-CN" altLang="en-US" sz="2800" b="1" dirty="0" smtClean="0">
                <a:solidFill>
                  <a:srgbClr val="FF0000"/>
                </a:solidFill>
                <a:latin typeface="+mn-ea"/>
                <a:ea typeface="+mn-ea"/>
              </a:rPr>
              <a:t>历史思维</a:t>
            </a:r>
            <a:r>
              <a:rPr lang="zh-CN" altLang="en-US" sz="2800" b="1" dirty="0" smtClean="0">
                <a:solidFill>
                  <a:srgbClr val="0000FF"/>
                </a:solidFill>
                <a:latin typeface="+mn-ea"/>
                <a:ea typeface="+mn-ea"/>
              </a:rPr>
              <a:t>和</a:t>
            </a:r>
            <a:r>
              <a:rPr lang="zh-CN" altLang="en-US" sz="2800" b="1" dirty="0" smtClean="0">
                <a:solidFill>
                  <a:srgbClr val="FF0000"/>
                </a:solidFill>
                <a:latin typeface="+mn-ea"/>
                <a:ea typeface="+mn-ea"/>
              </a:rPr>
              <a:t>解题方法</a:t>
            </a:r>
            <a:r>
              <a:rPr lang="zh-CN" altLang="en-US" sz="2800" b="1" dirty="0" smtClean="0">
                <a:solidFill>
                  <a:srgbClr val="0000FF"/>
                </a:solidFill>
                <a:latin typeface="+mn-ea"/>
                <a:ea typeface="+mn-ea"/>
              </a:rPr>
              <a:t>，进行严密的逻辑推理而得出的经得起推敲和检验的历史结论。</a:t>
            </a:r>
            <a:endParaRPr lang="zh-CN" altLang="en-US" sz="2800" b="1" dirty="0">
              <a:solidFill>
                <a:srgbClr val="0000FF"/>
              </a:solidFill>
              <a:latin typeface="+mn-ea"/>
              <a:ea typeface="+mn-ea"/>
            </a:endParaRPr>
          </a:p>
        </p:txBody>
      </p:sp>
      <p:sp>
        <p:nvSpPr>
          <p:cNvPr id="9" name="矩形 8"/>
          <p:cNvSpPr/>
          <p:nvPr/>
        </p:nvSpPr>
        <p:spPr>
          <a:xfrm>
            <a:off x="453985" y="2549384"/>
            <a:ext cx="6316153" cy="523220"/>
          </a:xfrm>
          <a:prstGeom prst="rect">
            <a:avLst/>
          </a:prstGeom>
        </p:spPr>
        <p:txBody>
          <a:bodyPr wrap="none">
            <a:spAutoFit/>
          </a:bodyPr>
          <a:lstStyle/>
          <a:p>
            <a:r>
              <a:rPr lang="zh-CN" altLang="en-US" sz="2800" b="1" dirty="0" smtClean="0">
                <a:solidFill>
                  <a:srgbClr val="0000FF"/>
                </a:solidFill>
                <a:latin typeface="+mn-ea"/>
                <a:ea typeface="+mn-ea"/>
              </a:rPr>
              <a:t>客观史实是排除错误选项的重要依据。</a:t>
            </a:r>
            <a:endParaRPr lang="en-US" altLang="zh-CN" sz="2800" b="1" dirty="0" smtClean="0">
              <a:solidFill>
                <a:srgbClr val="0000FF"/>
              </a:solidFill>
              <a:latin typeface="+mn-ea"/>
              <a:ea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51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34"/>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3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沉稳">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沉稳">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新浪微博：@注龙">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4318</TotalTime>
  <Words>13269</Words>
  <Application>Microsoft Office PowerPoint</Application>
  <PresentationFormat>自定义</PresentationFormat>
  <Paragraphs>514</Paragraphs>
  <Slides>79</Slides>
  <Notes>0</Notes>
  <HiddenSlides>0</HiddenSlides>
  <MMClips>0</MMClips>
  <ScaleCrop>false</ScaleCrop>
  <HeadingPairs>
    <vt:vector size="4" baseType="variant">
      <vt:variant>
        <vt:lpstr>主题</vt:lpstr>
      </vt:variant>
      <vt:variant>
        <vt:i4>8</vt:i4>
      </vt:variant>
      <vt:variant>
        <vt:lpstr>幻灯片标题</vt:lpstr>
      </vt:variant>
      <vt:variant>
        <vt:i4>79</vt:i4>
      </vt:variant>
    </vt:vector>
  </HeadingPairs>
  <TitlesOfParts>
    <vt:vector size="87" baseType="lpstr">
      <vt:lpstr>Office 主题</vt:lpstr>
      <vt:lpstr>1_Office 主题</vt:lpstr>
      <vt:lpstr>Office 主题​​</vt:lpstr>
      <vt:lpstr>1_Office 主题​​</vt:lpstr>
      <vt:lpstr>2_Office 主题​​</vt:lpstr>
      <vt:lpstr>3_Office 主题​​</vt:lpstr>
      <vt:lpstr>4_Office 主题​​</vt:lpstr>
      <vt:lpstr>新浪微博：@注龙</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微软用户</cp:lastModifiedBy>
  <cp:revision>171</cp:revision>
  <dcterms:created xsi:type="dcterms:W3CDTF">2013-10-28T13:56:20Z</dcterms:created>
  <dcterms:modified xsi:type="dcterms:W3CDTF">2017-12-22T07:34:46Z</dcterms:modified>
</cp:coreProperties>
</file>